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C4215-5F3B-4377-B9B7-64F8D9E6E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D81F113-83DB-4B6F-8477-A0794F7C3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6FEFBA-083B-41CB-9F5A-E9AE0E6A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D3DB66-7285-4ADC-AC3E-E4D1300D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D4DD26-7D67-47A1-8E1B-AA7F813F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138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64F66-9B37-42E5-8B80-A9AEE4DD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780BEFA-D2FF-4F02-9008-93210F5DC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DF0575-E2C6-4415-B2D5-13067B9D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B219E5-FAC3-4FDE-8920-F9CCCB61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87B139-2448-4BE6-993A-95FC559C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976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4DA4203-766F-4AB5-B1D8-838B4563C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7C26109-643E-40E9-B6DF-B9D0A2E64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06FFC2-C2C0-41DC-9F4A-1E4AE14E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F00631-AA6D-47B3-9ADD-145D0832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0C5A7A-9566-4D8F-A3B3-50B4966B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7152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BC361-C55E-486F-A584-8AB83AF0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2883AF-8DBA-45BD-A9DD-D4F1C1493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ADF1E7-FE59-4826-9710-066A7EF7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B0C98F-7AD0-463C-8A58-30F94E1F8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3987D-D69D-4EBC-BB1E-CDCB046F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710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B43D2-C28D-4137-A619-3D8C5921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502AF8-AE95-4B99-9CD8-C1E7291B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B67CA6-FA94-4B0F-9830-8B42E648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E86B26-7A60-45B9-BB3A-89373CEA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DE2A43-1715-4388-9252-F7836C2A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1165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3845-1BDB-4210-8AC8-67D2409F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C7CA4B-E5E9-4794-89CA-0C7A0D1C6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92A0393-D470-4E46-B1F3-8D1FA8095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8D9BB7-2DFA-4071-B381-91E96D13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FEFC45-0DB4-4FED-89C4-C2402714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FD702C-AC87-485B-823E-D4006752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91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5180B-9DA8-43C9-AA26-076E97B6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5DA655-808F-46B6-BC5A-935AE0FF9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D8A27D2-DE85-4AE7-8DD7-2A4AAEF2F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3EF169-40BF-4941-9961-3F368142D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9BE97C4-4719-4585-96B7-A020C191B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F64CB77-65AF-4CF9-BF46-AA5DF532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8ECC34C-B4D0-4541-AD03-E704E2CA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84AA536-044C-4861-93FC-AB935E25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689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80C9C-29F0-4208-9547-03E7866B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42B6D1E-1A59-4E47-B92C-35FD1E15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A3B7BD-F6A1-494C-B3D5-4D8139E2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3B070D0-D0BB-4334-9FE2-D67E52E8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963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35568D2-6861-45E9-AC86-301A30E1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3E05AAA-2FE6-42EA-887A-5DDAB222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F8EAAAC-FD0A-4195-9F96-904DA55D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4055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8E561-A8B3-49DC-9B8D-DF1438C9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33BA7D-277C-4E53-A3F6-2520E0DC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96001E-FEC8-4B43-AD31-F523E4BA5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5C4365-BE8A-4DBA-9A54-905EB76C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5172C1-3A96-4FC1-B883-09163C8D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C0578-FB12-4DF3-8262-2F8B387D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9187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0CD6F-E3D0-437F-8D61-22A54F25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D534B6E-065E-4A8C-867F-4B76C593C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12B189-BCBF-4666-91B8-C0E2F841F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4B48FC-594E-4457-B9B7-845EE9CE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DE574C-A80D-4B49-99CC-48B71481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5AF536-9F5C-4032-98D8-71C50817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383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D31B5E4-3EB6-4BA4-8354-C4EFE6E2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9DE6B8-58A3-4AC4-9C59-45B45DEA7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188519-4590-4C58-AD16-4F9857114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F0D4-A1A1-4DE9-9B99-37185DCACB91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B28395-B358-4139-9D4B-2C10FAF7E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C00AFB-384A-4F2B-81EB-B199D4039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60CC-A4DC-4B40-8266-ABB09E9804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320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65A03-96FF-4452-A84D-827406E43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38EE90E-4C81-40B4-8846-77B0B1E93F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6056C3-B17C-4393-9B6D-7229261CB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0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72B46-B47F-4BC3-A824-6D540C12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47AC4F9-2412-4FDA-BFFB-860594677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8831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3933F-910C-4C63-8CF8-6212832D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8BED444-2A2C-4897-8A14-413F6E135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7064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26CA9-E94E-4F7F-A396-72BAE021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FDD789B-D4FA-45A6-A4C4-940220A32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0431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B4A8D-4B85-43B2-B1FC-503C5F21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67B364E-9C8B-45EC-A381-F8B289A33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17615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52881-5DA6-46E8-B417-075CFA60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FE29238-2274-4342-91C6-E1C722760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26796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FB2D3-B54F-482C-A519-E43294DB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27216E5-82B1-4883-BBBA-7A8AB1F4C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303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EC24E-17BE-492C-A8B0-FFC57ECD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BF75F03-2310-4901-967A-1BEC45B9A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59945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3A652-8AA3-49ED-826C-73572BF9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6ABBD3A-29E0-43B0-965B-6A4DE209E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72767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836CC-6226-4216-BAA8-3CCF790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A61C424-E25D-49F8-9A5C-B3EF4F8F1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5813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4EDC1-BAD3-4BA1-9B87-CB6C70D2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3020FD2-79A9-41C0-9A13-99A55B568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35314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AF2C9-6617-4429-8DF8-4CBC0AC6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5DC2C95-96D5-4517-BF1E-49C57E34A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4638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yuliasolopova03@gmail.com</dc:creator>
  <cp:lastModifiedBy>yuliasolopova03@gmail.com</cp:lastModifiedBy>
  <cp:revision>1</cp:revision>
  <dcterms:created xsi:type="dcterms:W3CDTF">2023-10-25T16:48:07Z</dcterms:created>
  <dcterms:modified xsi:type="dcterms:W3CDTF">2023-10-25T16:48:07Z</dcterms:modified>
</cp:coreProperties>
</file>