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ОРГАНІЗАЦІЯ ПРАЦІ МЕНЕДЖЕРА</a:t>
            </a:r>
            <a:endParaRPr lang="en-US" altLang="en-US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	Функції менеджера в організації, особливості його праці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Цілі організації і мета праці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	Сутність і зміст організації праці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	Підготовка менеджерів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	Нормування управлінської праці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	Організація та обслуговування робочих місць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	Умови і культура праці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	Аналіз і вдосконалення трудових процесів в управлінні підприємствами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	. Регламентування праці менеджерів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	Інформаційне забезпечення діяльності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	Делегування повноважень і планування праці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	Службове спілкування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	Роль секретаря в організації праці менеджера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	Оцінювання і стимулювання праці менеджерів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	Авторитет і кар'єра менеджера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438275"/>
            <a:ext cx="4004945" cy="4940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викладач кафедри менеджменту</a:t>
            </a:r>
            <a:endParaRPr lang="en-US" alt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068195"/>
            <a:ext cx="4015740" cy="45440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вивчення дисципліни студент повинен: 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функції менеджменту і менеджера; - особливості та завдання організації праці менеджерів; засади функціонального поділу праці в управлінні підприємствами; методи навчання менеджерів;  особливості нормування управлінської праці; методи аналізу трудових процесів в управлінні підприємствами;  технологію підготовки управлінських рішень; вимоги до службового спілкування менеджера; методи оцінювання та стимулювання праці менеджерів; засади програмування професійної кар'єри; 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Уміти:організовувати робоче місце керівника (фахівця);  аналізувати умови праці менеджера;  розробляти заходи щодо вдосконалення трудових процесів в управлінні підприємствами; виявляти інформаційні потреби керівників і фахівців;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заходи щодо вдосконалення інформаційного забезпечення менеджерів;  аналізувати стан і ефективність делегування повноважень керівників середнього і вищого рівнів управління;  організовувати підготовку ділових нарад і зустрічей;  аналізувати ефективність роботи секретаря керівника;  консультувати керівників з питань організації праці управлінського персоналу; програмувати власну професійну кар'єру.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182"/>
            <a:ext cx="7402513" cy="1498057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дисципліни: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студентів системні знання з теорії та практики організації праці менеджерів і відповідні професійні компетенції.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дисципліни: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вивчення студентами теорії, вітчизняного й світового досвіду організації праці менеджерів та інших працівників апарату управління організаціями.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ОРГАНІЗАЦІЯ ПРАЦІ МЕНЕДЖЕРА</a:t>
            </a:r>
            <a:r>
              <a:rPr lang="uk-UA" b="1" dirty="0" smtClean="0"/>
              <a:t> </a:t>
            </a:r>
            <a:endParaRPr lang="ru-RU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вирішення ситуаційних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завдань,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</a:t>
            </a:r>
            <a:r>
              <a:rPr lang="uk-UA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uk-UA" sz="16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4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3777</Words>
  <Application>WPS Presentation</Application>
  <PresentationFormat>Произвольный</PresentationFormat>
  <Paragraphs>56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УПРАВЛІННЯ ПРОЄКТАМИ </vt:lpstr>
      <vt:lpstr>УПРАВЛІННЯ ПРОЄКТАМИ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59</cp:revision>
  <dcterms:created xsi:type="dcterms:W3CDTF">2020-10-01T12:50:00Z</dcterms:created>
  <dcterms:modified xsi:type="dcterms:W3CDTF">2026-02-17T07:00:59Z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C4F3013E7DB24D0593A3CAC2B3E40D36_13</vt:lpwstr>
  </property>
  <property fmtid="{D5CDD505-2E9C-101B-9397-08002B2CF9AE}" pid="3" name="KSOProductBuildVer">
    <vt:lpwstr>1033-12.2.0.23196</vt:lpwstr>
  </property>
</Properties>
</file>