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HR-менеджмент</a:t>
            </a:r>
            <a:endParaRPr lang="en-US" altLang="en-US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курсу: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1: Становлення і розвиток HR-менеджменту.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2: Технології управління персоналом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3: Digital-технологіїй та сучасні трансформації управління персоналом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4: Кадрова політика та управління організаційною поведінкою персоналу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5: Командоутворення в системі HR-менеджменту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6: Івент-менеджмент як інструмент командоутворення 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7: Аналіз робіт в системі HR-менеджменту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8: Система оцінки персоналу в організації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9: Моніторинг людських ресурсів в організації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10: Управління кар’єрним зростанням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11: Професійний розвиток працівників. управління залученістю персонал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12. Профорієнтація й трудова адаптація персоналу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13. Побудова системи стимулювання, компенсацій та сприятливого мотиваційного клімату 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14. Комунікації в системі управління персоналом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15: Ефективність системи HR-менеджменту</a:t>
            </a: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438275"/>
            <a:ext cx="4004945" cy="4940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к.е.н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., доцент Нетудихата К.Л.</a:t>
            </a:r>
            <a:endParaRPr lang="en-US" alt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068195"/>
            <a:ext cx="4015740" cy="45440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курсу: </a:t>
            </a:r>
            <a:endParaRPr lang="en-US" alt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вивчення дисципліни студент 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вміти: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 HR політику  організації, планувати і прогнозувати HR роботу, визначати чисельність і склад працівників,  HR потреби; оцінювати кадри управління, працювати з резервом керівників, із фахівцями і майстрами, організовувати навчання персоналу, планувати й організовувати ділову кар’єру персоналу; застосовувати методи формування стабільного висококваліфікованого персоналу,  оцінки стану плинності кадрів, розробки і впровадження заходів щодо підвищення стабільності кадрів; координувати діяльність усіх служб і  структурних  підрозділів організації  з метою  ефективного управління людськими ресурсами з урахуванням людського фактора;  забезпечувати  трудову  дисципліну,  керувати  організацією обліку ефективного  використання робочого часу,  організацією управління вивільненням працівників і плинністю персоналу;  формувати організаційну культуру  установи  і HR менеджменту, використовуючи світовий досвід управління персоналом  і враховуючи особливості національної культури  у сфері  ділових відносин  і менталітет народу;  планувати і організовувати особисту діяльність,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275"/>
            <a:ext cx="7402830" cy="11036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fontScale="9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викладання дисципліни полягає у формуванні комплексу професійних знань і умінь щодо здійснення управлінської, організаційної, методичної,  діагностичної,  інноваційної діяльності, з урахуванням розвитку та ефективного використання  HR потенціалу  установи; розробки та здійснення HR політики в сучасних організаціях, добір та розміщення персоналу, його оцінювання та  навчання, забезпечення цілеспрямованого використання персоналу організації.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HR-менеджмент</a:t>
            </a:r>
            <a:endParaRPr lang="en-US" altLang="en-US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розляд кейсів, вирішення ситуаційних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завдань,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</a:t>
            </a:r>
            <a:r>
              <a:rPr lang="uk-UA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uk-UA" sz="16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завдань, кейсів. 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4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4011</Words>
  <Application>WPS Presentation</Application>
  <PresentationFormat>Произвольный</PresentationFormat>
  <Paragraphs>57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УПРАВЛІННЯ ПРОЄКТАМИ </vt:lpstr>
      <vt:lpstr>УПРАВЛІННЯ ПРОЄКТАМИ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66</cp:revision>
  <dcterms:created xsi:type="dcterms:W3CDTF">2020-10-01T12:50:00Z</dcterms:created>
  <dcterms:modified xsi:type="dcterms:W3CDTF">2026-02-17T08:12:50Z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E70491D6685545FC89187E0C090E22F6_13</vt:lpwstr>
  </property>
  <property fmtid="{D5CDD505-2E9C-101B-9397-08002B2CF9AE}" pid="3" name="KSOProductBuildVer">
    <vt:lpwstr>1033-12.2.0.23196</vt:lpwstr>
  </property>
</Properties>
</file>