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03" r:id="rId3"/>
    <p:sldId id="296" r:id="rId4"/>
    <p:sldId id="297" r:id="rId5"/>
    <p:sldId id="308" r:id="rId6"/>
    <p:sldId id="298" r:id="rId7"/>
    <p:sldId id="299" r:id="rId8"/>
    <p:sldId id="307" r:id="rId9"/>
    <p:sldId id="300" r:id="rId10"/>
    <p:sldId id="301" r:id="rId11"/>
    <p:sldId id="302" r:id="rId12"/>
    <p:sldId id="306" r:id="rId13"/>
    <p:sldId id="305" r:id="rId14"/>
    <p:sldId id="304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381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381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381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381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381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381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005E00"/>
          </a:solidFill>
        </a:fill>
      </a:tcStyle>
    </a:band2H>
    <a:firstCol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5E00"/>
          </a:solidFill>
        </a:fill>
      </a:tcStyle>
    </a:lastRow>
    <a:fir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381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381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hmnu.edu.ua/pro-pershu-lektsiyu-z-onlajnovogo-kursu-vijna-v-konteksti-teorij-politichnoyi-nauki" TargetMode="External"/><Relationship Id="rId1" Type="http://schemas.openxmlformats.org/officeDocument/2006/relationships/image" Target="../media/image2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facebook.com/History.chmnu/posts/pfbid02py6LoD2ozMzk4Ad7PfW2J3yYNw9HWGmHWVTiXfYW28dugsKPUcSTD2yn4J4oEdY3l" TargetMode="External"/><Relationship Id="rId1" Type="http://schemas.openxmlformats.org/officeDocument/2006/relationships/image" Target="../media/image21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facebook.com/History.chmnu/posts/pfbid0R8vwVU1HygAKCPGs4u5pZ6gVDZA6BnsWutvmmXPCJbqmdYRf6iPmducWWxReTBK1l" TargetMode="External"/><Relationship Id="rId1" Type="http://schemas.openxmlformats.org/officeDocument/2006/relationships/image" Target="../media/image23.gif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hyperlink" Target="https://chmnu.edu.ua/institutsionalna-osnova-yevrosoyuzu-gostova-lektsiya-profesora-devida-rejharda/" TargetMode="Externa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s://www.facebook.com/History.chmnu/posts/pfbid0R8vwVU1HygAKCPGs4u5pZ6gVDZA6BnsWutvmmXPCJbqmdYRf6iPmducWWxReTBK1l" TargetMode="External"/><Relationship Id="rId1" Type="http://schemas.openxmlformats.org/officeDocument/2006/relationships/image" Target="../media/image27.gif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hyperlink" Target="https://www.facebook.com/History.chmnu/posts/pfbid0R8vwVU1HygAKCPGs4u5pZ6gVDZA6BnsWutvmmXPCJbqmdYRf6iPmducWWxReTBK1l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facebook.com/History.chmnu/posts/pfbid0Yy2WdPqHyfuNcuiTu3abR54YQMDS6XygCMF6F9SW9uEgt4iM2KrRB5iTcMXtZiP3l" TargetMode="External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facebook.com/History.chmnu/posts/pfbid034r5etJpgqnsc1DCUhd9QY6XA65tVUYYTuvznHkPf8aw4zvYAqhN7BUr99DgcgmtVl" TargetMode="External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acebook.com/History.chmnu/posts/pfbid0fEv28gcMJfwQreP7o8KnNdxVmvMezNdLV1MqvL9DnCe7NAF45b1TqnyHAqzw1uwal" TargetMode="External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facebook.com/History.chmnu/posts/pfbid0fEv28gcMJfwQreP7o8KnNdxVmvMezNdLV1MqvL9DnCe7NAF45b1TqnyHAqzw1uwal" TargetMode="External"/><Relationship Id="rId1" Type="http://schemas.openxmlformats.org/officeDocument/2006/relationships/image" Target="../media/image11.gi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facebook.com/History.chmnu/posts/pfbid02Sqf1Wh2VdRRe4VUn2EW1LQR89Cf1Go2B1EpxXJGAJ6uLVL6b6dFoUxNkEwV7c9EMl" TargetMode="External"/><Relationship Id="rId1" Type="http://schemas.openxmlformats.org/officeDocument/2006/relationships/image" Target="../media/image13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facebook.com/History.chmnu/posts/pfbid0meSvSADdcrBdLu29rzEHmopBmrh1RPtjU3Bynci7KQ1x94SobjZARxLkinU4tmwNl" TargetMode="External"/><Relationship Id="rId1" Type="http://schemas.openxmlformats.org/officeDocument/2006/relationships/image" Target="../media/image1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s://www.facebook.com/History.chmnu/posts/pfbid0meSvSADdcrBdLu29rzEHmopBmrh1RPtjU3Bynci7KQ1x94SobjZARxLkinU4tmwNl" TargetMode="External"/><Relationship Id="rId1" Type="http://schemas.openxmlformats.org/officeDocument/2006/relationships/image" Target="../media/image17.gi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facebook.com/History.chmnu/posts/pfbid02Rwzxt4gCMEnHjqhM6rus1tusTxQ7RfFDTTfHg4DE4FDZ2FUYotrU7zuJUM3NvERgl" TargetMode="External"/><Relationship Id="rId1" Type="http://schemas.openxmlformats.org/officeDocument/2006/relationships/image" Target="../media/image19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hmnu.edu.ua/pro-pershu-lektsiyu-z-onlajnovogo-kursu-vijna-v-konteksti-teorij-politichnoyi-nauki" TargetMode="External"/><Relationship Id="rId1" Type="http://schemas.openxmlformats.org/officeDocument/2006/relationships/image" Target="../media/image3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facebook.com/History.chmnu/posts/pfbid02py6LoD2ozMzk4Ad7PfW2J3yYNw9HWGmHWVTiXfYW28dugsKPUcSTD2yn4J4oEdY3l" TargetMode="External"/><Relationship Id="rId1" Type="http://schemas.openxmlformats.org/officeDocument/2006/relationships/image" Target="../media/image22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www.facebook.com/History.chmnu/posts/pfbid0R8vwVU1HygAKCPGs4u5pZ6gVDZA6BnsWutvmmXPCJbqmdYRf6iPmducWWxReTBK1l" TargetMode="External"/><Relationship Id="rId1" Type="http://schemas.openxmlformats.org/officeDocument/2006/relationships/image" Target="../media/image24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s://chmnu.edu.ua/institutsionalna-osnova-yevrosoyuzu-gostova-lektsiya-profesora-devida-rejharda/" TargetMode="External"/><Relationship Id="rId1" Type="http://schemas.openxmlformats.org/officeDocument/2006/relationships/image" Target="../media/image26.gif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s://www.facebook.com/History.chmnu/posts/pfbid0R8vwVU1HygAKCPGs4u5pZ6gVDZA6BnsWutvmmXPCJbqmdYRf6iPmducWWxReTBK1l" TargetMode="External"/><Relationship Id="rId1" Type="http://schemas.openxmlformats.org/officeDocument/2006/relationships/image" Target="../media/image26.gif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istory.chmnu/posts/pfbid0R8vwVU1HygAKCPGs4u5pZ6gVDZA6BnsWutvmmXPCJbqmdYRf6iPmducWWxReTBK1l" TargetMode="External"/><Relationship Id="rId1" Type="http://schemas.openxmlformats.org/officeDocument/2006/relationships/image" Target="../media/image28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History.chmnu/posts/pfbid0Yy2WdPqHyfuNcuiTu3abR54YQMDS6XygCMF6F9SW9uEgt4iM2KrRB5iTcMXtZiP3l" TargetMode="External"/><Relationship Id="rId1" Type="http://schemas.openxmlformats.org/officeDocument/2006/relationships/image" Target="../media/image5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History.chmnu/posts/pfbid034r5etJpgqnsc1DCUhd9QY6XA65tVUYYTuvznHkPf8aw4zvYAqhN7BUr99DgcgmtVl" TargetMode="External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History.chmnu/posts/pfbid0fEv28gcMJfwQreP7o8KnNdxVmvMezNdLV1MqvL9DnCe7NAF45b1TqnyHAqzw1uwal" TargetMode="External"/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facebook.com/History.chmnu/posts/pfbid0fEv28gcMJfwQreP7o8KnNdxVmvMezNdLV1MqvL9DnCe7NAF45b1TqnyHAqzw1uwal" TargetMode="External"/><Relationship Id="rId1" Type="http://schemas.openxmlformats.org/officeDocument/2006/relationships/image" Target="../media/image12.g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facebook.com/History.chmnu/posts/pfbid02Sqf1Wh2VdRRe4VUn2EW1LQR89Cf1Go2B1EpxXJGAJ6uLVL6b6dFoUxNkEwV7c9EMl" TargetMode="External"/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acebook.com/History.chmnu/posts/pfbid0meSvSADdcrBdLu29rzEHmopBmrh1RPtjU3Bynci7KQ1x94SobjZARxLkinU4tmwNl" TargetMode="External"/><Relationship Id="rId1" Type="http://schemas.openxmlformats.org/officeDocument/2006/relationships/image" Target="../media/image1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www.facebook.com/History.chmnu/posts/pfbid0meSvSADdcrBdLu29rzEHmopBmrh1RPtjU3Bynci7KQ1x94SobjZARxLkinU4tmwNl" TargetMode="External"/><Relationship Id="rId1" Type="http://schemas.openxmlformats.org/officeDocument/2006/relationships/image" Target="../media/image18.gif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s://www.facebook.com/History.chmnu/posts/pfbid02Rwzxt4gCMEnHjqhM6rus1tusTxQ7RfFDTTfHg4DE4FDZ2FUYotrU7zuJUM3NvERgl" TargetMode="External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 custT="1"/>
      <dgm:spPr/>
      <dgm:t>
        <a:bodyPr/>
        <a:lstStyle/>
        <a:p>
          <a:r>
            <a:rPr lang="ru-RU" sz="4800" b="1" dirty="0" err="1"/>
            <a:t>Річард</a:t>
          </a:r>
          <a:r>
            <a:rPr lang="ru-RU" sz="4800" b="1" dirty="0"/>
            <a:t> Джордан, </a:t>
          </a:r>
          <a:r>
            <a:rPr lang="ru-RU" sz="4800" b="1" i="0" dirty="0" err="1"/>
            <a:t>Університет</a:t>
          </a:r>
          <a:r>
            <a:rPr lang="ru-RU" sz="4800" b="1" i="0" dirty="0"/>
            <a:t> </a:t>
          </a:r>
          <a:r>
            <a:rPr lang="ru-RU" sz="4800" b="1" i="0" dirty="0" err="1"/>
            <a:t>Бейлора</a:t>
          </a:r>
          <a:r>
            <a:rPr lang="ru-RU" sz="4800" b="1" i="0" dirty="0"/>
            <a:t>, США</a:t>
          </a:r>
          <a:endParaRPr lang="ru-UA" sz="4800" b="1" dirty="0"/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uk-UA" sz="5400" b="1" dirty="0"/>
            <a:t>23 вересня 2022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0306D4DD-ECE5-41EC-8A05-F69A4066C884}">
      <dgm:prSet phldrT="[Текст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r>
            <a:rPr lang="uk-UA" dirty="0"/>
            <a:t> </a:t>
          </a:r>
          <a:endParaRPr lang="ru-UA" dirty="0"/>
        </a:p>
      </dgm:t>
    </dgm:pt>
    <dgm:pt modelId="{A5A2FD1E-4ACF-4D83-85D6-0655CF7EDD3B}" type="parTrans" cxnId="{190BCA16-5426-4B6C-85AD-AAFFD8690798}">
      <dgm:prSet/>
      <dgm:spPr/>
      <dgm:t>
        <a:bodyPr/>
        <a:lstStyle/>
        <a:p>
          <a:endParaRPr lang="ru-UA"/>
        </a:p>
      </dgm:t>
    </dgm:pt>
    <dgm:pt modelId="{E1099B74-296F-481C-9B74-8135598D645E}" type="sibTrans" cxnId="{190BCA16-5426-4B6C-85AD-AAFFD8690798}">
      <dgm:prSet/>
      <dgm:spPr/>
      <dgm:t>
        <a:bodyPr/>
        <a:lstStyle/>
        <a:p>
          <a:endParaRPr lang="ru-UA"/>
        </a:p>
      </dgm:t>
    </dgm:pt>
    <dgm:pt modelId="{2D9FD8D1-5390-4D4C-AD30-3C121F4E36A2}">
      <dgm:prSet phldrT="[Текст]" custT="1"/>
      <dgm:spPr/>
      <dgm:t>
        <a:bodyPr/>
        <a:lstStyle/>
        <a:p>
          <a:pPr algn="ctr"/>
          <a:r>
            <a:rPr lang="ru-RU" sz="4400" b="1" dirty="0" err="1"/>
            <a:t>Цікаво</a:t>
          </a:r>
          <a:r>
            <a:rPr lang="ru-RU" sz="4400" b="1" dirty="0"/>
            <a:t> та </a:t>
          </a:r>
          <a:r>
            <a:rPr lang="ru-RU" sz="4400" b="1" dirty="0" err="1"/>
            <a:t>корисно</a:t>
          </a:r>
          <a:r>
            <a:rPr lang="ru-RU" sz="4400" b="1" dirty="0"/>
            <a:t> </a:t>
          </a:r>
          <a:r>
            <a:rPr lang="ru-RU" sz="4400" b="1" dirty="0" err="1"/>
            <a:t>було</a:t>
          </a:r>
          <a:r>
            <a:rPr lang="ru-RU" sz="4400" b="1" dirty="0"/>
            <a:t> </a:t>
          </a:r>
          <a:r>
            <a:rPr lang="ru-RU" sz="4400" b="1" dirty="0" err="1"/>
            <a:t>дізнатися</a:t>
          </a:r>
          <a:r>
            <a:rPr lang="ru-RU" sz="4400" b="1" dirty="0"/>
            <a:t> про </a:t>
          </a:r>
          <a:r>
            <a:rPr lang="ru-RU" sz="4400" b="1" dirty="0" err="1"/>
            <a:t>теорії</a:t>
          </a:r>
          <a:r>
            <a:rPr lang="ru-RU" sz="4400" b="1" dirty="0"/>
            <a:t> </a:t>
          </a:r>
          <a:r>
            <a:rPr lang="ru-RU" sz="4400" b="1" dirty="0" err="1"/>
            <a:t>війн</a:t>
          </a:r>
          <a:r>
            <a:rPr lang="ru-RU" sz="4400" b="1" dirty="0"/>
            <a:t> та </a:t>
          </a:r>
          <a:r>
            <a:rPr lang="ru-RU" sz="4400" b="1" dirty="0" err="1"/>
            <a:t>їхнє</a:t>
          </a:r>
          <a:r>
            <a:rPr lang="ru-RU" sz="4400" b="1" dirty="0"/>
            <a:t> </a:t>
          </a:r>
          <a:r>
            <a:rPr lang="ru-RU" sz="4400" b="1" dirty="0" err="1"/>
            <a:t>застосування</a:t>
          </a:r>
          <a:r>
            <a:rPr lang="ru-RU" sz="4400" b="1" dirty="0"/>
            <a:t> в </a:t>
          </a:r>
          <a:r>
            <a:rPr lang="ru-RU" sz="4400" b="1" dirty="0" err="1"/>
            <a:t>аналізі</a:t>
          </a:r>
          <a:r>
            <a:rPr lang="ru-RU" sz="4400" b="1" dirty="0"/>
            <a:t> </a:t>
          </a:r>
          <a:r>
            <a:rPr lang="ru-RU" sz="4400" b="1" dirty="0" err="1"/>
            <a:t>російсько</a:t>
          </a:r>
          <a:r>
            <a:rPr lang="ru-RU" sz="4400" b="1" dirty="0"/>
            <a:t>- </a:t>
          </a:r>
          <a:r>
            <a:rPr lang="ru-RU" sz="4400" b="1" dirty="0" err="1"/>
            <a:t>української</a:t>
          </a:r>
          <a:r>
            <a:rPr lang="ru-RU" sz="4400" b="1" dirty="0"/>
            <a:t> </a:t>
          </a:r>
          <a:r>
            <a:rPr lang="ru-RU" sz="4400" b="1" dirty="0" err="1"/>
            <a:t>війни</a:t>
          </a:r>
          <a:endParaRPr lang="ru-UA" sz="4400" b="1" dirty="0"/>
        </a:p>
      </dgm:t>
    </dgm:pt>
    <dgm:pt modelId="{A2DB228C-FE33-4424-8C2C-13B12E67C69C}" type="parTrans" cxnId="{2380EBE3-15CE-43C2-8A1B-5FA4279D4187}">
      <dgm:prSet/>
      <dgm:spPr/>
      <dgm:t>
        <a:bodyPr/>
        <a:lstStyle/>
        <a:p>
          <a:endParaRPr lang="ru-UA"/>
        </a:p>
      </dgm:t>
    </dgm:pt>
    <dgm:pt modelId="{C624BBB9-BF29-42A2-9072-1DEFE2127F9B}" type="sibTrans" cxnId="{2380EBE3-15CE-43C2-8A1B-5FA4279D4187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онлайн-лекція «</a:t>
          </a:r>
          <a:r>
            <a:rPr lang="ru-RU" sz="5400" b="1" dirty="0" err="1"/>
            <a:t>Раціональні</a:t>
          </a:r>
          <a:r>
            <a:rPr lang="ru-RU" sz="5400" b="1" dirty="0"/>
            <a:t> </a:t>
          </a:r>
          <a:r>
            <a:rPr lang="ru-RU" sz="5400" b="1" dirty="0" err="1"/>
            <a:t>пояснення</a:t>
          </a:r>
          <a:r>
            <a:rPr lang="ru-RU" sz="5400" b="1" dirty="0"/>
            <a:t> </a:t>
          </a:r>
          <a:r>
            <a:rPr lang="ru-RU" sz="5400" b="1" dirty="0" err="1"/>
            <a:t>війн</a:t>
          </a:r>
          <a:r>
            <a:rPr lang="ru-RU" sz="5400" b="1" dirty="0"/>
            <a:t> і </a:t>
          </a:r>
          <a:r>
            <a:rPr lang="ru-RU" sz="5400" b="1" dirty="0" err="1"/>
            <a:t>збройних</a:t>
          </a:r>
          <a:r>
            <a:rPr lang="ru-RU" sz="5400" b="1" dirty="0"/>
            <a:t> </a:t>
          </a:r>
          <a:r>
            <a:rPr lang="ru-RU" sz="5400" b="1" dirty="0" err="1"/>
            <a:t>конфліктів</a:t>
          </a:r>
          <a:r>
            <a:rPr lang="ru-RU" sz="5400" b="1" dirty="0"/>
            <a:t>»</a:t>
          </a:r>
          <a:endParaRPr lang="ru-UA" sz="54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BD94BA7D-C076-4D74-A694-967EC296AF6B}">
      <dgm:prSet phldrT="[Текст]" custT="1"/>
      <dgm:spPr/>
      <dgm:t>
        <a:bodyPr/>
        <a:lstStyle/>
        <a:p>
          <a:pPr algn="ctr"/>
          <a:endParaRPr lang="ru-UA" sz="6000" b="1" dirty="0"/>
        </a:p>
      </dgm:t>
    </dgm:pt>
    <dgm:pt modelId="{E68E30FF-BD3C-4854-B97A-64A47C02B764}" type="parTrans" cxnId="{A91FCD6A-E748-4350-B2AF-9B71FB023050}">
      <dgm:prSet/>
      <dgm:spPr/>
      <dgm:t>
        <a:bodyPr/>
        <a:lstStyle/>
        <a:p>
          <a:endParaRPr lang="ru-UA"/>
        </a:p>
      </dgm:t>
    </dgm:pt>
    <dgm:pt modelId="{E446902F-BAF0-4D8A-8D1C-097B58EC3DCC}" type="sibTrans" cxnId="{A91FCD6A-E748-4350-B2AF-9B71FB023050}">
      <dgm:prSet/>
      <dgm:spPr/>
      <dgm:t>
        <a:bodyPr/>
        <a:lstStyle/>
        <a:p>
          <a:endParaRPr lang="ru-UA"/>
        </a:p>
      </dgm:t>
    </dgm:pt>
    <dgm:pt modelId="{1D8B30F8-5FD9-429D-A9BF-AE81AC6C6668}">
      <dgm:prSet phldrT="[Текст]" custT="1"/>
      <dgm:spPr/>
      <dgm:t>
        <a:bodyPr/>
        <a:lstStyle/>
        <a:p>
          <a:pPr algn="ctr"/>
          <a:r>
            <a:rPr lang="en-US" sz="2800" b="1" dirty="0">
              <a:hlinkClick xmlns:r="http://schemas.openxmlformats.org/officeDocument/2006/relationships" r:id="rId2"/>
            </a:rPr>
            <a:t>https://chmnu.edu.ua/pro-pershu-lektsiyu-z-onlajnovogo-kursu-vijna-v-konteksti-teorij-politichnoyi-nauki/</a:t>
          </a:r>
          <a:endParaRPr lang="ru-UA" sz="2800" b="1" dirty="0"/>
        </a:p>
      </dgm:t>
    </dgm:pt>
    <dgm:pt modelId="{AB64A8D8-633A-4194-8D65-34BF2032B403}" type="parTrans" cxnId="{B5870540-AB35-4BFE-84F3-EC24C1294B4D}">
      <dgm:prSet/>
      <dgm:spPr/>
      <dgm:t>
        <a:bodyPr/>
        <a:lstStyle/>
        <a:p>
          <a:endParaRPr lang="ru-UA"/>
        </a:p>
      </dgm:t>
    </dgm:pt>
    <dgm:pt modelId="{CE2F760A-AE27-4FBA-BA5F-652FE2DA5B81}" type="sibTrans" cxnId="{B5870540-AB35-4BFE-84F3-EC24C1294B4D}">
      <dgm:prSet/>
      <dgm:spPr/>
      <dgm:t>
        <a:bodyPr/>
        <a:lstStyle/>
        <a:p>
          <a:endParaRPr lang="ru-UA"/>
        </a:p>
      </dgm:t>
    </dgm:pt>
    <dgm:pt modelId="{F1BA159A-F040-42AC-BE87-283E26144752}">
      <dgm:prSet phldrT="[Текст]" custT="1"/>
      <dgm:spPr/>
      <dgm:t>
        <a:bodyPr/>
        <a:lstStyle/>
        <a:p>
          <a:pPr algn="ctr"/>
          <a:endParaRPr lang="ru-UA" sz="6000" b="1" dirty="0"/>
        </a:p>
      </dgm:t>
    </dgm:pt>
    <dgm:pt modelId="{6791D3E2-75C5-484C-84CD-F5F6A9D309E8}" type="parTrans" cxnId="{645AA71A-A7AF-43A3-A1DB-5B076AD44227}">
      <dgm:prSet/>
      <dgm:spPr/>
      <dgm:t>
        <a:bodyPr/>
        <a:lstStyle/>
        <a:p>
          <a:endParaRPr lang="ru-UA"/>
        </a:p>
      </dgm:t>
    </dgm:pt>
    <dgm:pt modelId="{88ABBBBC-CC38-436D-A09D-F401222CEED6}" type="sibTrans" cxnId="{645AA71A-A7AF-43A3-A1DB-5B076AD44227}">
      <dgm:prSet/>
      <dgm:spPr/>
      <dgm:t>
        <a:bodyPr/>
        <a:lstStyle/>
        <a:p>
          <a:endParaRPr lang="ru-UA"/>
        </a:p>
      </dgm:t>
    </dgm:pt>
    <dgm:pt modelId="{7A5CC389-58A7-41BA-AFD6-84121BF1A78C}">
      <dgm:prSet phldrT="[Текст]" custT="1"/>
      <dgm:spPr/>
      <dgm:t>
        <a:bodyPr/>
        <a:lstStyle/>
        <a:p>
          <a:pPr algn="ctr"/>
          <a:endParaRPr lang="ru-UA" sz="4000" b="1" dirty="0"/>
        </a:p>
      </dgm:t>
    </dgm:pt>
    <dgm:pt modelId="{0AB7B265-87C1-4A17-83DF-C5C17C9D414E}" type="parTrans" cxnId="{9A3B6B5E-D4DC-497C-BFF6-886B69A7C697}">
      <dgm:prSet/>
      <dgm:spPr/>
      <dgm:t>
        <a:bodyPr/>
        <a:lstStyle/>
        <a:p>
          <a:endParaRPr lang="ru-UA"/>
        </a:p>
      </dgm:t>
    </dgm:pt>
    <dgm:pt modelId="{51752FD4-1A70-4515-A173-97B18BB02CB1}" type="sibTrans" cxnId="{9A3B6B5E-D4DC-497C-BFF6-886B69A7C697}">
      <dgm:prSet/>
      <dgm:spPr/>
      <dgm:t>
        <a:bodyPr/>
        <a:lstStyle/>
        <a:p>
          <a:endParaRPr lang="ru-UA"/>
        </a:p>
      </dgm:t>
    </dgm:pt>
    <dgm:pt modelId="{8F26D417-AFE8-44DD-B770-1FF11CCE4415}">
      <dgm:prSet phldrT="[Текст]" custT="1"/>
      <dgm:spPr/>
      <dgm:t>
        <a:bodyPr/>
        <a:lstStyle/>
        <a:p>
          <a:pPr algn="ctr"/>
          <a:endParaRPr lang="ru-UA" sz="6000" b="1" dirty="0"/>
        </a:p>
      </dgm:t>
    </dgm:pt>
    <dgm:pt modelId="{95476BE5-EFBC-4C79-984C-BBF0C72DDE10}" type="parTrans" cxnId="{6341DADC-1E5F-498F-8C59-C49CA2C76456}">
      <dgm:prSet/>
      <dgm:spPr/>
      <dgm:t>
        <a:bodyPr/>
        <a:lstStyle/>
        <a:p>
          <a:endParaRPr lang="ru-UA"/>
        </a:p>
      </dgm:t>
    </dgm:pt>
    <dgm:pt modelId="{9F1BC0A8-C51C-41C4-AD30-26630E83CA24}" type="sibTrans" cxnId="{6341DADC-1E5F-498F-8C59-C49CA2C76456}">
      <dgm:prSet/>
      <dgm:spPr/>
      <dgm:t>
        <a:bodyPr/>
        <a:lstStyle/>
        <a:p>
          <a:endParaRPr lang="ru-UA"/>
        </a:p>
      </dgm:t>
    </dgm:pt>
    <dgm:pt modelId="{29A9BACC-F729-4765-81D9-F9D276611092}">
      <dgm:prSet phldrT="[Текст]" custT="1"/>
      <dgm:spPr/>
      <dgm:t>
        <a:bodyPr/>
        <a:lstStyle/>
        <a:p>
          <a:pPr algn="ctr"/>
          <a:endParaRPr lang="ru-UA" sz="6000" b="1" dirty="0"/>
        </a:p>
      </dgm:t>
    </dgm:pt>
    <dgm:pt modelId="{4790C21F-C17D-475B-9AE5-EC1DFCFC2357}" type="parTrans" cxnId="{1F1EFB90-C6AD-4A26-A352-292E6BD115F8}">
      <dgm:prSet/>
      <dgm:spPr/>
      <dgm:t>
        <a:bodyPr/>
        <a:lstStyle/>
        <a:p>
          <a:endParaRPr lang="ru-UA"/>
        </a:p>
      </dgm:t>
    </dgm:pt>
    <dgm:pt modelId="{76670DBB-189A-4C19-8857-F1B109B90E4B}" type="sibTrans" cxnId="{1F1EFB90-C6AD-4A26-A352-292E6BD115F8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ScaleX="112825" custLinFactNeighborY="8372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21BFA8B0-C80F-4220-81E1-A62870CEF3D9}" type="pres">
      <dgm:prSet presAssocID="{A5A2FD1E-4ACF-4D83-85D6-0655CF7EDD3B}" presName="Name25" presStyleLbl="parChTrans1D1" presStyleIdx="1" presStyleCnt="2"/>
      <dgm:spPr/>
    </dgm:pt>
    <dgm:pt modelId="{78C75C1F-A3C7-4823-BC30-710F7872B47B}" type="pres">
      <dgm:prSet presAssocID="{0306D4DD-ECE5-41EC-8A05-F69A4066C884}" presName="node" presStyleCnt="0"/>
      <dgm:spPr/>
    </dgm:pt>
    <dgm:pt modelId="{D3354D7E-3288-4581-A818-051463A991C3}" type="pres">
      <dgm:prSet presAssocID="{0306D4DD-ECE5-41EC-8A05-F69A4066C884}" presName="parentNode" presStyleLbl="node1" presStyleIdx="2" presStyleCnt="3" custLinFactNeighborX="419" custLinFactNeighborY="-10884">
        <dgm:presLayoutVars>
          <dgm:chMax val="1"/>
          <dgm:bulletEnabled val="1"/>
        </dgm:presLayoutVars>
      </dgm:prSet>
      <dgm:spPr/>
    </dgm:pt>
    <dgm:pt modelId="{1317B81C-0D77-44DA-8C95-B9EF8DA7C7C3}" type="pres">
      <dgm:prSet presAssocID="{0306D4DD-ECE5-41EC-8A05-F69A4066C88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2C40C002-E38F-47F6-9569-B6FDCE55F0F1}" type="presOf" srcId="{BD94BA7D-C076-4D74-A694-967EC296AF6B}" destId="{0BAA2D9A-3B08-42AC-98F5-D887ADD38B37}" srcOrd="0" destOrd="0" presId="urn:microsoft.com/office/officeart/2005/8/layout/radial2"/>
    <dgm:cxn modelId="{C6F84906-18D1-4058-A9A5-898FD2694357}" type="presOf" srcId="{7A5CC389-58A7-41BA-AFD6-84121BF1A78C}" destId="{0BAA2D9A-3B08-42AC-98F5-D887ADD38B37}" srcOrd="0" destOrd="6" presId="urn:microsoft.com/office/officeart/2005/8/layout/radial2"/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190BCA16-5426-4B6C-85AD-AAFFD8690798}" srcId="{F7677A46-2BFC-4043-8034-BA95E2A7CEEB}" destId="{0306D4DD-ECE5-41EC-8A05-F69A4066C884}" srcOrd="1" destOrd="0" parTransId="{A5A2FD1E-4ACF-4D83-85D6-0655CF7EDD3B}" sibTransId="{E1099B74-296F-481C-9B74-8135598D645E}"/>
    <dgm:cxn modelId="{40F8831A-C1F9-43B1-A977-FC75DD288D35}" type="presOf" srcId="{2D9FD8D1-5390-4D4C-AD30-3C121F4E36A2}" destId="{1317B81C-0D77-44DA-8C95-B9EF8DA7C7C3}" srcOrd="0" destOrd="0" presId="urn:microsoft.com/office/officeart/2005/8/layout/radial2"/>
    <dgm:cxn modelId="{645AA71A-A7AF-43A3-A1DB-5B076AD44227}" srcId="{C3ADC021-D7C0-415C-AADC-419EC03642FD}" destId="{F1BA159A-F040-42AC-BE87-283E26144752}" srcOrd="7" destOrd="0" parTransId="{6791D3E2-75C5-484C-84CD-F5F6A9D309E8}" sibTransId="{88ABBBBC-CC38-436D-A09D-F401222CEED6}"/>
    <dgm:cxn modelId="{ED18672F-26A3-45B8-B75E-BAC42FC4ED2B}" type="presOf" srcId="{98B12270-6060-47A3-800A-FDE7E5779E44}" destId="{0BAA2D9A-3B08-42AC-98F5-D887ADD38B37}" srcOrd="0" destOrd="3" presId="urn:microsoft.com/office/officeart/2005/8/layout/radial2"/>
    <dgm:cxn modelId="{70BB2635-F607-408B-A5A8-FC5492FC17FD}" type="presOf" srcId="{F1BA159A-F040-42AC-BE87-283E26144752}" destId="{0BAA2D9A-3B08-42AC-98F5-D887ADD38B37}" srcOrd="0" destOrd="7" presId="urn:microsoft.com/office/officeart/2005/8/layout/radial2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4F38133C-34AF-488D-891B-5E8884572DBA}" type="presOf" srcId="{DF68C33C-9AEF-4CE7-AB42-12752AFC0595}" destId="{0BAA2D9A-3B08-42AC-98F5-D887ADD38B37}" srcOrd="0" destOrd="4" presId="urn:microsoft.com/office/officeart/2005/8/layout/radial2"/>
    <dgm:cxn modelId="{B5870540-AB35-4BFE-84F3-EC24C1294B4D}" srcId="{C3ADC021-D7C0-415C-AADC-419EC03642FD}" destId="{1D8B30F8-5FD9-429D-A9BF-AE81AC6C6668}" srcOrd="5" destOrd="0" parTransId="{AB64A8D8-633A-4194-8D65-34BF2032B403}" sibTransId="{CE2F760A-AE27-4FBA-BA5F-652FE2DA5B81}"/>
    <dgm:cxn modelId="{9A3B6B5E-D4DC-497C-BFF6-886B69A7C697}" srcId="{C3ADC021-D7C0-415C-AADC-419EC03642FD}" destId="{7A5CC389-58A7-41BA-AFD6-84121BF1A78C}" srcOrd="6" destOrd="0" parTransId="{0AB7B265-87C1-4A17-83DF-C5C17C9D414E}" sibTransId="{51752FD4-1A70-4515-A173-97B18BB02CB1}"/>
    <dgm:cxn modelId="{9A5AF444-BFBB-4C3C-AA53-5DB1303512DD}" type="presOf" srcId="{0306D4DD-ECE5-41EC-8A05-F69A4066C884}" destId="{D3354D7E-3288-4581-A818-051463A991C3}" srcOrd="0" destOrd="0" presId="urn:microsoft.com/office/officeart/2005/8/layout/radial2"/>
    <dgm:cxn modelId="{A91FCD6A-E748-4350-B2AF-9B71FB023050}" srcId="{C3ADC021-D7C0-415C-AADC-419EC03642FD}" destId="{BD94BA7D-C076-4D74-A694-967EC296AF6B}" srcOrd="0" destOrd="0" parTransId="{E68E30FF-BD3C-4854-B97A-64A47C02B764}" sibTransId="{E446902F-BAF0-4D8A-8D1C-097B58EC3DCC}"/>
    <dgm:cxn modelId="{5E870D4E-4BA4-447E-A4E1-B67C9AE4CEF8}" srcId="{C3ADC021-D7C0-415C-AADC-419EC03642FD}" destId="{DF68C33C-9AEF-4CE7-AB42-12752AFC0595}" srcOrd="4" destOrd="0" parTransId="{E3F2D106-952A-44C9-9BB8-6E12A501BAD6}" sibTransId="{C46156E2-7203-4735-8ADC-172D41307E90}"/>
    <dgm:cxn modelId="{A049497D-B909-4C06-8522-0E1E8EEE8702}" srcId="{C3ADC021-D7C0-415C-AADC-419EC03642FD}" destId="{98B12270-6060-47A3-800A-FDE7E5779E44}" srcOrd="3" destOrd="0" parTransId="{E3714B76-012E-42F9-ACCD-A70DCF9E27A5}" sibTransId="{BD1394DB-09E2-4BB1-B405-621E6418ED1A}"/>
    <dgm:cxn modelId="{1F1EFB90-C6AD-4A26-A352-292E6BD115F8}" srcId="{C3ADC021-D7C0-415C-AADC-419EC03642FD}" destId="{29A9BACC-F729-4765-81D9-F9D276611092}" srcOrd="2" destOrd="0" parTransId="{4790C21F-C17D-475B-9AE5-EC1DFCFC2357}" sibTransId="{76670DBB-189A-4C19-8857-F1B109B90E4B}"/>
    <dgm:cxn modelId="{FB312799-B5AC-4490-9D8D-6FB790E99E1F}" type="presOf" srcId="{8F26D417-AFE8-44DD-B770-1FF11CCE4415}" destId="{0BAA2D9A-3B08-42AC-98F5-D887ADD38B37}" srcOrd="0" destOrd="1" presId="urn:microsoft.com/office/officeart/2005/8/layout/radial2"/>
    <dgm:cxn modelId="{3D34169F-8910-4704-9DE8-42C2C0F76136}" type="presOf" srcId="{29A9BACC-F729-4765-81D9-F9D276611092}" destId="{0BAA2D9A-3B08-42AC-98F5-D887ADD38B37}" srcOrd="0" destOrd="2" presId="urn:microsoft.com/office/officeart/2005/8/layout/radial2"/>
    <dgm:cxn modelId="{3DB920DB-1F7B-4B53-BD21-6D1AC59DE066}" type="presOf" srcId="{1D8B30F8-5FD9-429D-A9BF-AE81AC6C6668}" destId="{0BAA2D9A-3B08-42AC-98F5-D887ADD38B37}" srcOrd="0" destOrd="5" presId="urn:microsoft.com/office/officeart/2005/8/layout/radial2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6341DADC-1E5F-498F-8C59-C49CA2C76456}" srcId="{C3ADC021-D7C0-415C-AADC-419EC03642FD}" destId="{8F26D417-AFE8-44DD-B770-1FF11CCE4415}" srcOrd="1" destOrd="0" parTransId="{95476BE5-EFBC-4C79-984C-BBF0C72DDE10}" sibTransId="{9F1BC0A8-C51C-41C4-AD30-26630E83CA24}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2380EBE3-15CE-43C2-8A1B-5FA4279D4187}" srcId="{0306D4DD-ECE5-41EC-8A05-F69A4066C884}" destId="{2D9FD8D1-5390-4D4C-AD30-3C121F4E36A2}" srcOrd="0" destOrd="0" parTransId="{A2DB228C-FE33-4424-8C2C-13B12E67C69C}" sibTransId="{C624BBB9-BF29-42A2-9072-1DEFE2127F9B}"/>
    <dgm:cxn modelId="{B566EEF3-571F-495A-8B9C-12D0CFAB8EB9}" type="presOf" srcId="{A5A2FD1E-4ACF-4D83-85D6-0655CF7EDD3B}" destId="{21BFA8B0-C80F-4220-81E1-A62870CEF3D9}" srcOrd="0" destOrd="0" presId="urn:microsoft.com/office/officeart/2005/8/layout/radial2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4888F2E1-7FCA-4A4E-8B46-D0E9B7AAE554}" type="presParOf" srcId="{242EB350-BCC7-484C-B090-565B0A03F8EA}" destId="{21BFA8B0-C80F-4220-81E1-A62870CEF3D9}" srcOrd="3" destOrd="0" presId="urn:microsoft.com/office/officeart/2005/8/layout/radial2"/>
    <dgm:cxn modelId="{29C22BFB-D4FA-4370-BB91-E73CEF310BE1}" type="presParOf" srcId="{242EB350-BCC7-484C-B090-565B0A03F8EA}" destId="{78C75C1F-A3C7-4823-BC30-710F7872B47B}" srcOrd="4" destOrd="0" presId="urn:microsoft.com/office/officeart/2005/8/layout/radial2"/>
    <dgm:cxn modelId="{255AFE27-2584-4B8E-9EB5-2802F9F4ECC8}" type="presParOf" srcId="{78C75C1F-A3C7-4823-BC30-710F7872B47B}" destId="{D3354D7E-3288-4581-A818-051463A991C3}" srcOrd="0" destOrd="0" presId="urn:microsoft.com/office/officeart/2005/8/layout/radial2"/>
    <dgm:cxn modelId="{79CED699-2D2F-4090-A793-A2405915E778}" type="presParOf" srcId="{78C75C1F-A3C7-4823-BC30-710F7872B47B}" destId="{1317B81C-0D77-44DA-8C95-B9EF8DA7C7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 custT="1"/>
      <dgm:spPr/>
      <dgm:t>
        <a:bodyPr/>
        <a:lstStyle/>
        <a:p>
          <a:r>
            <a:rPr lang="ru-RU" sz="4800" b="1" dirty="0"/>
            <a:t>д-р </a:t>
          </a:r>
          <a:r>
            <a:rPr lang="ru-RU" sz="4800" b="1" dirty="0" err="1"/>
            <a:t>Крістофер</a:t>
          </a:r>
          <a:r>
            <a:rPr lang="ru-RU" sz="4800" b="1" dirty="0"/>
            <a:t> </a:t>
          </a:r>
          <a:r>
            <a:rPr lang="ru-RU" sz="4800" b="1" dirty="0" err="1"/>
            <a:t>Міллер</a:t>
          </a:r>
          <a:endParaRPr lang="ru-RU" sz="4800" b="1" dirty="0"/>
        </a:p>
        <a:p>
          <a:r>
            <a:rPr lang="ru-RU" sz="4800" b="1" dirty="0"/>
            <a:t> </a:t>
          </a:r>
          <a:endParaRPr lang="ru-UA" sz="4800" b="1" dirty="0">
            <a:solidFill>
              <a:schemeClr val="bg2"/>
            </a:solidFill>
          </a:endParaRPr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uk-UA" sz="5400" b="1" dirty="0"/>
            <a:t>09 листопада 2022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0306D4DD-ECE5-41EC-8A05-F69A4066C884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37000" r="-37000"/>
          </a:stretch>
        </a:blipFill>
      </dgm:spPr>
      <dgm:t>
        <a:bodyPr/>
        <a:lstStyle/>
        <a:p>
          <a:r>
            <a:rPr lang="uk-UA" dirty="0"/>
            <a:t> </a:t>
          </a:r>
          <a:endParaRPr lang="ru-UA" dirty="0"/>
        </a:p>
      </dgm:t>
    </dgm:pt>
    <dgm:pt modelId="{A5A2FD1E-4ACF-4D83-85D6-0655CF7EDD3B}" type="parTrans" cxnId="{190BCA16-5426-4B6C-85AD-AAFFD8690798}">
      <dgm:prSet/>
      <dgm:spPr/>
      <dgm:t>
        <a:bodyPr/>
        <a:lstStyle/>
        <a:p>
          <a:endParaRPr lang="ru-UA"/>
        </a:p>
      </dgm:t>
    </dgm:pt>
    <dgm:pt modelId="{E1099B74-296F-481C-9B74-8135598D645E}" type="sibTrans" cxnId="{190BCA16-5426-4B6C-85AD-AAFFD8690798}">
      <dgm:prSet/>
      <dgm:spPr/>
      <dgm:t>
        <a:bodyPr/>
        <a:lstStyle/>
        <a:p>
          <a:endParaRPr lang="ru-UA"/>
        </a:p>
      </dgm:t>
    </dgm:pt>
    <dgm:pt modelId="{2D9FD8D1-5390-4D4C-AD30-3C121F4E36A2}">
      <dgm:prSet phldrT="[Текст]" custT="1"/>
      <dgm:spPr/>
      <dgm:t>
        <a:bodyPr/>
        <a:lstStyle/>
        <a:p>
          <a:r>
            <a:rPr lang="ru-RU" sz="3200" b="1" dirty="0" err="1"/>
            <a:t>Розглянуто</a:t>
          </a:r>
          <a:r>
            <a:rPr lang="ru-RU" sz="3200" b="1" dirty="0"/>
            <a:t> </a:t>
          </a:r>
          <a:r>
            <a:rPr lang="ru-RU" sz="3200" b="1" dirty="0" err="1"/>
            <a:t>динаміку</a:t>
          </a:r>
          <a:r>
            <a:rPr lang="ru-RU" sz="3200" b="1" dirty="0"/>
            <a:t> в </a:t>
          </a:r>
          <a:r>
            <a:rPr lang="ru-RU" sz="3200" b="1" dirty="0" err="1"/>
            <a:t>зміні</a:t>
          </a:r>
          <a:r>
            <a:rPr lang="ru-RU" sz="3200" b="1" dirty="0"/>
            <a:t> </a:t>
          </a:r>
          <a:r>
            <a:rPr lang="ru-RU" sz="3200" b="1" dirty="0" err="1"/>
            <a:t>геополітичного</a:t>
          </a:r>
          <a:r>
            <a:rPr lang="ru-RU" sz="3200" b="1" dirty="0"/>
            <a:t> курсу </a:t>
          </a:r>
          <a:r>
            <a:rPr lang="ru-RU" sz="3200" b="1" dirty="0" err="1"/>
            <a:t>російської</a:t>
          </a:r>
          <a:r>
            <a:rPr lang="ru-RU" sz="3200" b="1" dirty="0"/>
            <a:t> </a:t>
          </a:r>
          <a:r>
            <a:rPr lang="ru-RU" sz="3200" b="1" dirty="0" err="1"/>
            <a:t>держави</a:t>
          </a:r>
          <a:r>
            <a:rPr lang="ru-RU" sz="3200" b="1" dirty="0"/>
            <a:t> з XVII ст. по XXI.</a:t>
          </a:r>
          <a:endParaRPr lang="ru-UA" sz="3200" b="1" dirty="0"/>
        </a:p>
      </dgm:t>
    </dgm:pt>
    <dgm:pt modelId="{A2DB228C-FE33-4424-8C2C-13B12E67C69C}" type="parTrans" cxnId="{2380EBE3-15CE-43C2-8A1B-5FA4279D4187}">
      <dgm:prSet/>
      <dgm:spPr/>
      <dgm:t>
        <a:bodyPr/>
        <a:lstStyle/>
        <a:p>
          <a:endParaRPr lang="ru-UA"/>
        </a:p>
      </dgm:t>
    </dgm:pt>
    <dgm:pt modelId="{C624BBB9-BF29-42A2-9072-1DEFE2127F9B}" type="sibTrans" cxnId="{2380EBE3-15CE-43C2-8A1B-5FA4279D4187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онлайн-лекція</a:t>
          </a:r>
          <a:endParaRPr lang="ru-UA" sz="54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CF104420-12F2-4D5D-BD62-5B7DA3367E7A}">
      <dgm:prSet phldrT="[Текст]" custT="1"/>
      <dgm:spPr/>
      <dgm:t>
        <a:bodyPr/>
        <a:lstStyle/>
        <a:p>
          <a:pPr algn="ctr"/>
          <a:r>
            <a:rPr lang="uk-UA" sz="5400" b="1" dirty="0"/>
            <a:t>«</a:t>
          </a:r>
          <a:r>
            <a:rPr lang="ru-RU" sz="5400" b="1" dirty="0"/>
            <a:t>Ми </a:t>
          </a:r>
          <a:r>
            <a:rPr lang="ru-RU" sz="5400" b="1" dirty="0" err="1"/>
            <a:t>будемо</a:t>
          </a:r>
          <a:r>
            <a:rPr lang="ru-RU" sz="5400" b="1" dirty="0"/>
            <a:t> господарями: </a:t>
          </a:r>
          <a:r>
            <a:rPr lang="ru-RU" sz="5400" b="1" dirty="0" err="1"/>
            <a:t>російські</a:t>
          </a:r>
          <a:r>
            <a:rPr lang="ru-RU" sz="5400" b="1" dirty="0"/>
            <a:t> повороти до </a:t>
          </a:r>
          <a:r>
            <a:rPr lang="ru-RU" sz="5400" b="1" dirty="0" err="1"/>
            <a:t>Східної</a:t>
          </a:r>
          <a:r>
            <a:rPr lang="ru-RU" sz="5400" b="1" dirty="0"/>
            <a:t> </a:t>
          </a:r>
          <a:r>
            <a:rPr lang="ru-RU" sz="5400" b="1" dirty="0" err="1"/>
            <a:t>Азії</a:t>
          </a:r>
          <a:r>
            <a:rPr lang="ru-RU" sz="5400" b="1" dirty="0"/>
            <a:t> </a:t>
          </a:r>
          <a:r>
            <a:rPr lang="ru-RU" sz="5400" b="1" dirty="0" err="1"/>
            <a:t>від</a:t>
          </a:r>
          <a:r>
            <a:rPr lang="ru-RU" sz="5400" b="1" dirty="0"/>
            <a:t> Петра Великого до </a:t>
          </a:r>
          <a:r>
            <a:rPr lang="ru-RU" sz="5400" b="1" dirty="0" err="1"/>
            <a:t>Путіна</a:t>
          </a:r>
          <a:r>
            <a:rPr lang="ru-RU" sz="5400" b="1" dirty="0"/>
            <a:t>»</a:t>
          </a:r>
          <a:endParaRPr lang="ru-UA" sz="5400" b="1" dirty="0"/>
        </a:p>
      </dgm:t>
    </dgm:pt>
    <dgm:pt modelId="{2B8A2988-708E-4C2A-98D1-FB86EFD40DAC}" type="parTrans" cxnId="{5490202D-5610-46D7-BE6D-569F5BCC65C8}">
      <dgm:prSet/>
      <dgm:spPr/>
      <dgm:t>
        <a:bodyPr/>
        <a:lstStyle/>
        <a:p>
          <a:endParaRPr lang="ru-UA"/>
        </a:p>
      </dgm:t>
    </dgm:pt>
    <dgm:pt modelId="{107AA918-B68F-446F-8F5E-197BF60CB36C}" type="sibTrans" cxnId="{5490202D-5610-46D7-BE6D-569F5BCC65C8}">
      <dgm:prSet/>
      <dgm:spPr/>
      <dgm:t>
        <a:bodyPr/>
        <a:lstStyle/>
        <a:p>
          <a:endParaRPr lang="ru-UA"/>
        </a:p>
      </dgm:t>
    </dgm:pt>
    <dgm:pt modelId="{5A6D2A54-D719-45EA-B7E4-7D15FD637269}">
      <dgm:prSet phldrT="[Текст]" custT="1"/>
      <dgm:spPr/>
      <dgm:t>
        <a:bodyPr/>
        <a:lstStyle/>
        <a:p>
          <a:endParaRPr lang="ru-UA" sz="3200" b="1" dirty="0"/>
        </a:p>
      </dgm:t>
    </dgm:pt>
    <dgm:pt modelId="{8D6D056F-9598-432C-A298-A7DC73BE2100}" type="parTrans" cxnId="{5B7264F0-7FFC-48EA-9F3B-0603EB7CDF66}">
      <dgm:prSet/>
      <dgm:spPr/>
      <dgm:t>
        <a:bodyPr/>
        <a:lstStyle/>
        <a:p>
          <a:endParaRPr lang="ru-UA"/>
        </a:p>
      </dgm:t>
    </dgm:pt>
    <dgm:pt modelId="{4C44CF1C-C019-49A1-9834-95DEC5C98968}" type="sibTrans" cxnId="{5B7264F0-7FFC-48EA-9F3B-0603EB7CDF66}">
      <dgm:prSet/>
      <dgm:spPr/>
      <dgm:t>
        <a:bodyPr/>
        <a:lstStyle/>
        <a:p>
          <a:endParaRPr lang="ru-UA"/>
        </a:p>
      </dgm:t>
    </dgm:pt>
    <dgm:pt modelId="{3CB5E312-7E1B-4339-93C9-A67316065B5E}">
      <dgm:prSet phldrT="[Текст]" custT="1"/>
      <dgm:spPr/>
      <dgm:t>
        <a:bodyPr/>
        <a:lstStyle/>
        <a:p>
          <a:r>
            <a:rPr lang="ru-RU" sz="3200" b="1" dirty="0" err="1"/>
            <a:t>Досліджено</a:t>
          </a:r>
          <a:r>
            <a:rPr lang="ru-RU" sz="3200" b="1" dirty="0"/>
            <a:t> </a:t>
          </a:r>
          <a:r>
            <a:rPr lang="ru-RU" sz="3200" b="1" dirty="0" err="1"/>
            <a:t>основні</a:t>
          </a:r>
          <a:r>
            <a:rPr lang="ru-RU" sz="3200" b="1" dirty="0"/>
            <a:t> </a:t>
          </a:r>
          <a:r>
            <a:rPr lang="ru-RU" sz="3200" b="1" dirty="0" err="1"/>
            <a:t>чинники</a:t>
          </a:r>
          <a:r>
            <a:rPr lang="ru-RU" sz="3200" b="1" dirty="0"/>
            <a:t>, </a:t>
          </a:r>
          <a:r>
            <a:rPr lang="ru-RU" sz="3200" b="1" dirty="0" err="1"/>
            <a:t>які</a:t>
          </a:r>
          <a:r>
            <a:rPr lang="ru-RU" sz="3200" b="1" dirty="0"/>
            <a:t> </a:t>
          </a:r>
          <a:r>
            <a:rPr lang="ru-RU" sz="3200" b="1" dirty="0" err="1"/>
            <a:t>впливали</a:t>
          </a:r>
          <a:r>
            <a:rPr lang="ru-RU" sz="3200" b="1" dirty="0"/>
            <a:t> на </a:t>
          </a:r>
          <a:r>
            <a:rPr lang="ru-RU" sz="3200" b="1" dirty="0" err="1"/>
            <a:t>російську</a:t>
          </a:r>
          <a:r>
            <a:rPr lang="ru-RU" sz="3200" b="1" dirty="0"/>
            <a:t> </a:t>
          </a:r>
          <a:r>
            <a:rPr lang="ru-RU" sz="3200" b="1" dirty="0" err="1"/>
            <a:t>політику</a:t>
          </a:r>
          <a:r>
            <a:rPr lang="ru-RU" sz="3200" b="1" dirty="0"/>
            <a:t>.</a:t>
          </a:r>
          <a:endParaRPr lang="ru-UA" sz="3200" b="1" dirty="0"/>
        </a:p>
      </dgm:t>
    </dgm:pt>
    <dgm:pt modelId="{B98EE1B2-FE14-479D-899B-79116DCE679A}" type="parTrans" cxnId="{7462BE75-9EA5-4F56-AC06-20D23BA96DF2}">
      <dgm:prSet/>
      <dgm:spPr/>
      <dgm:t>
        <a:bodyPr/>
        <a:lstStyle/>
        <a:p>
          <a:endParaRPr lang="ru-UA"/>
        </a:p>
      </dgm:t>
    </dgm:pt>
    <dgm:pt modelId="{44CC2518-3F96-420A-8083-F4987CCC7A26}" type="sibTrans" cxnId="{7462BE75-9EA5-4F56-AC06-20D23BA96DF2}">
      <dgm:prSet/>
      <dgm:spPr/>
      <dgm:t>
        <a:bodyPr/>
        <a:lstStyle/>
        <a:p>
          <a:endParaRPr lang="ru-UA"/>
        </a:p>
      </dgm:t>
    </dgm:pt>
    <dgm:pt modelId="{831621DB-B895-489D-8552-20FCEF253B88}">
      <dgm:prSet phldrT="[Текст]" custT="1"/>
      <dgm:spPr/>
      <dgm:t>
        <a:bodyPr/>
        <a:lstStyle/>
        <a:p>
          <a:r>
            <a:rPr lang="ru-RU" sz="3200" b="1" dirty="0" err="1"/>
            <a:t>Вивчення</a:t>
          </a:r>
          <a:r>
            <a:rPr lang="ru-RU" sz="3200" b="1" dirty="0"/>
            <a:t> </a:t>
          </a:r>
          <a:r>
            <a:rPr lang="ru-RU" sz="3200" b="1" dirty="0" err="1"/>
            <a:t>потенціалу</a:t>
          </a:r>
          <a:r>
            <a:rPr lang="ru-RU" sz="3200" b="1" dirty="0"/>
            <a:t> </a:t>
          </a:r>
          <a:r>
            <a:rPr lang="ru-RU" sz="3200" b="1" dirty="0" err="1"/>
            <a:t>української</a:t>
          </a:r>
          <a:r>
            <a:rPr lang="ru-RU" sz="3200" b="1" dirty="0"/>
            <a:t> </a:t>
          </a:r>
          <a:r>
            <a:rPr lang="ru-RU" sz="3200" b="1" dirty="0" err="1"/>
            <a:t>держави</a:t>
          </a:r>
          <a:r>
            <a:rPr lang="ru-RU" sz="3200" b="1" dirty="0"/>
            <a:t> в </a:t>
          </a:r>
          <a:r>
            <a:rPr lang="ru-RU" sz="3200" b="1" dirty="0" err="1"/>
            <a:t>умовах</a:t>
          </a:r>
          <a:r>
            <a:rPr lang="ru-RU" sz="3200" b="1" dirty="0"/>
            <a:t> </a:t>
          </a:r>
          <a:r>
            <a:rPr lang="ru-RU" sz="3200" b="1" dirty="0" err="1"/>
            <a:t>послаблення</a:t>
          </a:r>
          <a:r>
            <a:rPr lang="ru-RU" sz="3200" b="1" dirty="0"/>
            <a:t> </a:t>
          </a:r>
          <a:r>
            <a:rPr lang="ru-RU" sz="3200" b="1" dirty="0" err="1"/>
            <a:t>ролі</a:t>
          </a:r>
          <a:r>
            <a:rPr lang="ru-RU" sz="3200" b="1" dirty="0"/>
            <a:t> </a:t>
          </a:r>
          <a:r>
            <a:rPr lang="ru-RU" sz="3200" b="1" dirty="0" err="1"/>
            <a:t>Росії</a:t>
          </a:r>
          <a:r>
            <a:rPr lang="ru-RU" sz="3200" b="1" dirty="0"/>
            <a:t>.</a:t>
          </a:r>
          <a:endParaRPr lang="ru-UA" sz="3200" b="1" dirty="0"/>
        </a:p>
      </dgm:t>
    </dgm:pt>
    <dgm:pt modelId="{532A65EE-88DE-402A-B405-5D602FEE8788}" type="parTrans" cxnId="{C1E9CB15-7631-4AAD-AA70-3D98490A717A}">
      <dgm:prSet/>
      <dgm:spPr/>
      <dgm:t>
        <a:bodyPr/>
        <a:lstStyle/>
        <a:p>
          <a:endParaRPr lang="ru-UA"/>
        </a:p>
      </dgm:t>
    </dgm:pt>
    <dgm:pt modelId="{583835D8-0062-4092-8DE2-EFA82823BB02}" type="sibTrans" cxnId="{C1E9CB15-7631-4AAD-AA70-3D98490A717A}">
      <dgm:prSet/>
      <dgm:spPr/>
      <dgm:t>
        <a:bodyPr/>
        <a:lstStyle/>
        <a:p>
          <a:endParaRPr lang="ru-UA"/>
        </a:p>
      </dgm:t>
    </dgm:pt>
    <dgm:pt modelId="{6E49A1A1-6EAC-48C0-8C08-B27F771A878E}">
      <dgm:prSet phldrT="[Текст]" custT="1"/>
      <dgm:spPr/>
      <dgm:t>
        <a:bodyPr/>
        <a:lstStyle/>
        <a:p>
          <a:pPr algn="ctr"/>
          <a:r>
            <a:rPr lang="en-US" sz="2800" b="1" dirty="0">
              <a:hlinkClick xmlns:r="http://schemas.openxmlformats.org/officeDocument/2006/relationships" r:id="rId2"/>
            </a:rPr>
            <a:t>https://www.facebook.com/History.chmnu/posts/pfbid02py6LoD2ozMzk4Ad7PfW2J3yYNw9HWGmHWVTiXfYW28dugsKPUcSTD2yn4J4oEdY3l</a:t>
          </a:r>
          <a:endParaRPr lang="ru-UA" sz="2800" b="1" dirty="0"/>
        </a:p>
      </dgm:t>
    </dgm:pt>
    <dgm:pt modelId="{B8043D46-D6C6-4105-AEE2-DD863804676A}" type="parTrans" cxnId="{6E0AE466-900F-4EFA-A28D-40E1BDCB0D05}">
      <dgm:prSet/>
      <dgm:spPr/>
      <dgm:t>
        <a:bodyPr/>
        <a:lstStyle/>
        <a:p>
          <a:endParaRPr lang="ru-UA"/>
        </a:p>
      </dgm:t>
    </dgm:pt>
    <dgm:pt modelId="{407F8997-EE8F-4649-B59D-88918C77F170}" type="sibTrans" cxnId="{6E0AE466-900F-4EFA-A28D-40E1BDCB0D05}">
      <dgm:prSet/>
      <dgm:spPr/>
      <dgm:t>
        <a:bodyPr/>
        <a:lstStyle/>
        <a:p>
          <a:endParaRPr lang="ru-UA"/>
        </a:p>
      </dgm:t>
    </dgm:pt>
    <dgm:pt modelId="{B95BBC3E-5FD0-49A9-911F-AD1D9D4211BE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8C6BB964-C5F2-4A1C-8269-2ED893734A58}" type="parTrans" cxnId="{FAD1BC57-383E-4227-A4ED-B0423E09E19A}">
      <dgm:prSet/>
      <dgm:spPr/>
      <dgm:t>
        <a:bodyPr/>
        <a:lstStyle/>
        <a:p>
          <a:endParaRPr lang="ru-UA"/>
        </a:p>
      </dgm:t>
    </dgm:pt>
    <dgm:pt modelId="{ABEA9C74-A9CB-47CD-A33C-319321382789}" type="sibTrans" cxnId="{FAD1BC57-383E-4227-A4ED-B0423E09E19A}">
      <dgm:prSet/>
      <dgm:spPr/>
      <dgm:t>
        <a:bodyPr/>
        <a:lstStyle/>
        <a:p>
          <a:endParaRPr lang="ru-UA"/>
        </a:p>
      </dgm:t>
    </dgm:pt>
    <dgm:pt modelId="{0CF3B7E7-48A9-44F8-916D-C2D8E0B620E5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7FE39FF4-AE29-46B7-93C2-DBA8B04589C6}" type="parTrans" cxnId="{50FB6872-3B3A-46E9-BA39-44BD9DFDEF5B}">
      <dgm:prSet/>
      <dgm:spPr/>
      <dgm:t>
        <a:bodyPr/>
        <a:lstStyle/>
        <a:p>
          <a:endParaRPr lang="ru-UA"/>
        </a:p>
      </dgm:t>
    </dgm:pt>
    <dgm:pt modelId="{3D3B2F64-DFE5-45E5-8154-37467A9D3449}" type="sibTrans" cxnId="{50FB6872-3B3A-46E9-BA39-44BD9DFDEF5B}">
      <dgm:prSet/>
      <dgm:spPr/>
      <dgm:t>
        <a:bodyPr/>
        <a:lstStyle/>
        <a:p>
          <a:endParaRPr lang="ru-UA"/>
        </a:p>
      </dgm:t>
    </dgm:pt>
    <dgm:pt modelId="{548050B7-D4CF-46B7-98E8-B6FF7DFB8521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B9884086-D999-48BA-B5D4-5C8636223AC8}" type="parTrans" cxnId="{BEBF93B0-8148-46F0-8182-1D2599C9862B}">
      <dgm:prSet/>
      <dgm:spPr/>
      <dgm:t>
        <a:bodyPr/>
        <a:lstStyle/>
        <a:p>
          <a:endParaRPr lang="ru-UA"/>
        </a:p>
      </dgm:t>
    </dgm:pt>
    <dgm:pt modelId="{4BBA4839-E392-487E-8BEE-95F4DEBB56B2}" type="sibTrans" cxnId="{BEBF93B0-8148-46F0-8182-1D2599C9862B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 custLinFactNeighborX="-251"/>
      <dgm:spPr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ScaleX="124173" custLinFactNeighborX="-4709" custLinFactNeighborY="19275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21BFA8B0-C80F-4220-81E1-A62870CEF3D9}" type="pres">
      <dgm:prSet presAssocID="{A5A2FD1E-4ACF-4D83-85D6-0655CF7EDD3B}" presName="Name25" presStyleLbl="parChTrans1D1" presStyleIdx="1" presStyleCnt="2"/>
      <dgm:spPr/>
    </dgm:pt>
    <dgm:pt modelId="{78C75C1F-A3C7-4823-BC30-710F7872B47B}" type="pres">
      <dgm:prSet presAssocID="{0306D4DD-ECE5-41EC-8A05-F69A4066C884}" presName="node" presStyleCnt="0"/>
      <dgm:spPr/>
    </dgm:pt>
    <dgm:pt modelId="{D3354D7E-3288-4581-A818-051463A991C3}" type="pres">
      <dgm:prSet presAssocID="{0306D4DD-ECE5-41EC-8A05-F69A4066C884}" presName="parentNode" presStyleLbl="node1" presStyleIdx="2" presStyleCnt="3" custScaleX="113009" custLinFactNeighborX="-6002" custLinFactNeighborY="-10785">
        <dgm:presLayoutVars>
          <dgm:chMax val="1"/>
          <dgm:bulletEnabled val="1"/>
        </dgm:presLayoutVars>
      </dgm:prSet>
      <dgm:spPr/>
    </dgm:pt>
    <dgm:pt modelId="{1317B81C-0D77-44DA-8C95-B9EF8DA7C7C3}" type="pres">
      <dgm:prSet presAssocID="{0306D4DD-ECE5-41EC-8A05-F69A4066C88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83FF690C-A756-4D6F-9352-7FA1894FE09A}" type="presOf" srcId="{CF104420-12F2-4D5D-BD62-5B7DA3367E7A}" destId="{0BAA2D9A-3B08-42AC-98F5-D887ADD38B37}" srcOrd="0" destOrd="4" presId="urn:microsoft.com/office/officeart/2005/8/layout/radial2"/>
    <dgm:cxn modelId="{F5ED790C-7672-4568-940C-C11AF737B55A}" type="presOf" srcId="{6E49A1A1-6EAC-48C0-8C08-B27F771A878E}" destId="{0BAA2D9A-3B08-42AC-98F5-D887ADD38B37}" srcOrd="0" destOrd="5" presId="urn:microsoft.com/office/officeart/2005/8/layout/radial2"/>
    <dgm:cxn modelId="{C1E9CB15-7631-4AAD-AA70-3D98490A717A}" srcId="{0306D4DD-ECE5-41EC-8A05-F69A4066C884}" destId="{831621DB-B895-489D-8552-20FCEF253B88}" srcOrd="2" destOrd="0" parTransId="{532A65EE-88DE-402A-B405-5D602FEE8788}" sibTransId="{583835D8-0062-4092-8DE2-EFA82823BB02}"/>
    <dgm:cxn modelId="{190BCA16-5426-4B6C-85AD-AAFFD8690798}" srcId="{F7677A46-2BFC-4043-8034-BA95E2A7CEEB}" destId="{0306D4DD-ECE5-41EC-8A05-F69A4066C884}" srcOrd="1" destOrd="0" parTransId="{A5A2FD1E-4ACF-4D83-85D6-0655CF7EDD3B}" sibTransId="{E1099B74-296F-481C-9B74-8135598D645E}"/>
    <dgm:cxn modelId="{6FE92E19-E18A-4B53-BDAF-EC6C44E672B0}" type="presOf" srcId="{548050B7-D4CF-46B7-98E8-B6FF7DFB8521}" destId="{0BAA2D9A-3B08-42AC-98F5-D887ADD38B37}" srcOrd="0" destOrd="1" presId="urn:microsoft.com/office/officeart/2005/8/layout/radial2"/>
    <dgm:cxn modelId="{40F8831A-C1F9-43B1-A977-FC75DD288D35}" type="presOf" srcId="{2D9FD8D1-5390-4D4C-AD30-3C121F4E36A2}" destId="{1317B81C-0D77-44DA-8C95-B9EF8DA7C7C3}" srcOrd="0" destOrd="0" presId="urn:microsoft.com/office/officeart/2005/8/layout/radial2"/>
    <dgm:cxn modelId="{6EA0201F-B6AD-4840-9736-D285895643D4}" type="presOf" srcId="{5A6D2A54-D719-45EA-B7E4-7D15FD637269}" destId="{1317B81C-0D77-44DA-8C95-B9EF8DA7C7C3}" srcOrd="0" destOrd="3" presId="urn:microsoft.com/office/officeart/2005/8/layout/radial2"/>
    <dgm:cxn modelId="{5490202D-5610-46D7-BE6D-569F5BCC65C8}" srcId="{C3ADC021-D7C0-415C-AADC-419EC03642FD}" destId="{CF104420-12F2-4D5D-BD62-5B7DA3367E7A}" srcOrd="4" destOrd="0" parTransId="{2B8A2988-708E-4C2A-98D1-FB86EFD40DAC}" sibTransId="{107AA918-B68F-446F-8F5E-197BF60CB36C}"/>
    <dgm:cxn modelId="{ED18672F-26A3-45B8-B75E-BAC42FC4ED2B}" type="presOf" srcId="{98B12270-6060-47A3-800A-FDE7E5779E44}" destId="{0BAA2D9A-3B08-42AC-98F5-D887ADD38B37}" srcOrd="0" destOrd="2" presId="urn:microsoft.com/office/officeart/2005/8/layout/radial2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4F38133C-34AF-488D-891B-5E8884572DBA}" type="presOf" srcId="{DF68C33C-9AEF-4CE7-AB42-12752AFC0595}" destId="{0BAA2D9A-3B08-42AC-98F5-D887ADD38B37}" srcOrd="0" destOrd="3" presId="urn:microsoft.com/office/officeart/2005/8/layout/radial2"/>
    <dgm:cxn modelId="{9A5AF444-BFBB-4C3C-AA53-5DB1303512DD}" type="presOf" srcId="{0306D4DD-ECE5-41EC-8A05-F69A4066C884}" destId="{D3354D7E-3288-4581-A818-051463A991C3}" srcOrd="0" destOrd="0" presId="urn:microsoft.com/office/officeart/2005/8/layout/radial2"/>
    <dgm:cxn modelId="{6E0AE466-900F-4EFA-A28D-40E1BDCB0D05}" srcId="{C3ADC021-D7C0-415C-AADC-419EC03642FD}" destId="{6E49A1A1-6EAC-48C0-8C08-B27F771A878E}" srcOrd="5" destOrd="0" parTransId="{B8043D46-D6C6-4105-AEE2-DD863804676A}" sibTransId="{407F8997-EE8F-4649-B59D-88918C77F170}"/>
    <dgm:cxn modelId="{5E870D4E-4BA4-447E-A4E1-B67C9AE4CEF8}" srcId="{C3ADC021-D7C0-415C-AADC-419EC03642FD}" destId="{DF68C33C-9AEF-4CE7-AB42-12752AFC0595}" srcOrd="3" destOrd="0" parTransId="{E3F2D106-952A-44C9-9BB8-6E12A501BAD6}" sibTransId="{C46156E2-7203-4735-8ADC-172D41307E90}"/>
    <dgm:cxn modelId="{50FB6872-3B3A-46E9-BA39-44BD9DFDEF5B}" srcId="{C3ADC021-D7C0-415C-AADC-419EC03642FD}" destId="{0CF3B7E7-48A9-44F8-916D-C2D8E0B620E5}" srcOrd="0" destOrd="0" parTransId="{7FE39FF4-AE29-46B7-93C2-DBA8B04589C6}" sibTransId="{3D3B2F64-DFE5-45E5-8154-37467A9D3449}"/>
    <dgm:cxn modelId="{D1F36C54-2C67-452C-A27F-4FFB066B3CDE}" type="presOf" srcId="{0CF3B7E7-48A9-44F8-916D-C2D8E0B620E5}" destId="{0BAA2D9A-3B08-42AC-98F5-D887ADD38B37}" srcOrd="0" destOrd="0" presId="urn:microsoft.com/office/officeart/2005/8/layout/radial2"/>
    <dgm:cxn modelId="{7462BE75-9EA5-4F56-AC06-20D23BA96DF2}" srcId="{0306D4DD-ECE5-41EC-8A05-F69A4066C884}" destId="{3CB5E312-7E1B-4339-93C9-A67316065B5E}" srcOrd="1" destOrd="0" parTransId="{B98EE1B2-FE14-479D-899B-79116DCE679A}" sibTransId="{44CC2518-3F96-420A-8083-F4987CCC7A26}"/>
    <dgm:cxn modelId="{FAD1BC57-383E-4227-A4ED-B0423E09E19A}" srcId="{C3ADC021-D7C0-415C-AADC-419EC03642FD}" destId="{B95BBC3E-5FD0-49A9-911F-AD1D9D4211BE}" srcOrd="6" destOrd="0" parTransId="{8C6BB964-C5F2-4A1C-8269-2ED893734A58}" sibTransId="{ABEA9C74-A9CB-47CD-A33C-319321382789}"/>
    <dgm:cxn modelId="{A049497D-B909-4C06-8522-0E1E8EEE8702}" srcId="{C3ADC021-D7C0-415C-AADC-419EC03642FD}" destId="{98B12270-6060-47A3-800A-FDE7E5779E44}" srcOrd="2" destOrd="0" parTransId="{E3714B76-012E-42F9-ACCD-A70DCF9E27A5}" sibTransId="{BD1394DB-09E2-4BB1-B405-621E6418ED1A}"/>
    <dgm:cxn modelId="{7C7F10AB-537C-4807-873F-B4C097E00CBE}" type="presOf" srcId="{831621DB-B895-489D-8552-20FCEF253B88}" destId="{1317B81C-0D77-44DA-8C95-B9EF8DA7C7C3}" srcOrd="0" destOrd="2" presId="urn:microsoft.com/office/officeart/2005/8/layout/radial2"/>
    <dgm:cxn modelId="{BEBF93B0-8148-46F0-8182-1D2599C9862B}" srcId="{C3ADC021-D7C0-415C-AADC-419EC03642FD}" destId="{548050B7-D4CF-46B7-98E8-B6FF7DFB8521}" srcOrd="1" destOrd="0" parTransId="{B9884086-D999-48BA-B5D4-5C8636223AC8}" sibTransId="{4BBA4839-E392-487E-8BEE-95F4DEBB56B2}"/>
    <dgm:cxn modelId="{47E0BBBB-3B37-442D-AAAA-2D4F821EFFE7}" type="presOf" srcId="{B95BBC3E-5FD0-49A9-911F-AD1D9D4211BE}" destId="{0BAA2D9A-3B08-42AC-98F5-D887ADD38B37}" srcOrd="0" destOrd="6" presId="urn:microsoft.com/office/officeart/2005/8/layout/radial2"/>
    <dgm:cxn modelId="{22CD8BC8-E5D6-468D-AD9D-4B187FB04A83}" type="presOf" srcId="{3CB5E312-7E1B-4339-93C9-A67316065B5E}" destId="{1317B81C-0D77-44DA-8C95-B9EF8DA7C7C3}" srcOrd="0" destOrd="1" presId="urn:microsoft.com/office/officeart/2005/8/layout/radial2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2380EBE3-15CE-43C2-8A1B-5FA4279D4187}" srcId="{0306D4DD-ECE5-41EC-8A05-F69A4066C884}" destId="{2D9FD8D1-5390-4D4C-AD30-3C121F4E36A2}" srcOrd="0" destOrd="0" parTransId="{A2DB228C-FE33-4424-8C2C-13B12E67C69C}" sibTransId="{C624BBB9-BF29-42A2-9072-1DEFE2127F9B}"/>
    <dgm:cxn modelId="{5B7264F0-7FFC-48EA-9F3B-0603EB7CDF66}" srcId="{0306D4DD-ECE5-41EC-8A05-F69A4066C884}" destId="{5A6D2A54-D719-45EA-B7E4-7D15FD637269}" srcOrd="3" destOrd="0" parTransId="{8D6D056F-9598-432C-A298-A7DC73BE2100}" sibTransId="{4C44CF1C-C019-49A1-9834-95DEC5C98968}"/>
    <dgm:cxn modelId="{B566EEF3-571F-495A-8B9C-12D0CFAB8EB9}" type="presOf" srcId="{A5A2FD1E-4ACF-4D83-85D6-0655CF7EDD3B}" destId="{21BFA8B0-C80F-4220-81E1-A62870CEF3D9}" srcOrd="0" destOrd="0" presId="urn:microsoft.com/office/officeart/2005/8/layout/radial2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4888F2E1-7FCA-4A4E-8B46-D0E9B7AAE554}" type="presParOf" srcId="{242EB350-BCC7-484C-B090-565B0A03F8EA}" destId="{21BFA8B0-C80F-4220-81E1-A62870CEF3D9}" srcOrd="3" destOrd="0" presId="urn:microsoft.com/office/officeart/2005/8/layout/radial2"/>
    <dgm:cxn modelId="{29C22BFB-D4FA-4370-BB91-E73CEF310BE1}" type="presParOf" srcId="{242EB350-BCC7-484C-B090-565B0A03F8EA}" destId="{78C75C1F-A3C7-4823-BC30-710F7872B47B}" srcOrd="4" destOrd="0" presId="urn:microsoft.com/office/officeart/2005/8/layout/radial2"/>
    <dgm:cxn modelId="{255AFE27-2584-4B8E-9EB5-2802F9F4ECC8}" type="presParOf" srcId="{78C75C1F-A3C7-4823-BC30-710F7872B47B}" destId="{D3354D7E-3288-4581-A818-051463A991C3}" srcOrd="0" destOrd="0" presId="urn:microsoft.com/office/officeart/2005/8/layout/radial2"/>
    <dgm:cxn modelId="{79CED699-2D2F-4090-A793-A2405915E778}" type="presParOf" srcId="{78C75C1F-A3C7-4823-BC30-710F7872B47B}" destId="{1317B81C-0D77-44DA-8C95-B9EF8DA7C7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 custT="1"/>
      <dgm:spPr/>
      <dgm:t>
        <a:bodyPr/>
        <a:lstStyle/>
        <a:p>
          <a:r>
            <a:rPr lang="ru-RU" sz="5400" b="1" dirty="0"/>
            <a:t>Пабло Ган, заступник </a:t>
          </a:r>
          <a:r>
            <a:rPr lang="ru-RU" sz="5400" b="1" dirty="0" err="1"/>
            <a:t>Глави</a:t>
          </a:r>
          <a:r>
            <a:rPr lang="ru-RU" sz="5400" b="1" dirty="0"/>
            <a:t> </a:t>
          </a:r>
          <a:r>
            <a:rPr lang="ru-RU" sz="5400" b="1" dirty="0" err="1"/>
            <a:t>Місії</a:t>
          </a:r>
          <a:r>
            <a:rPr lang="ru-RU" sz="5400" b="1" dirty="0"/>
            <a:t> Посольства </a:t>
          </a:r>
          <a:r>
            <a:rPr lang="ru-RU" sz="5400" b="1" dirty="0" err="1"/>
            <a:t>Іспанії</a:t>
          </a:r>
          <a:r>
            <a:rPr lang="ru-RU" sz="5400" b="1" dirty="0"/>
            <a:t> в </a:t>
          </a:r>
          <a:r>
            <a:rPr lang="ru-RU" sz="5400" b="1" dirty="0" err="1"/>
            <a:t>Україні</a:t>
          </a:r>
          <a:r>
            <a:rPr lang="ru-RU" sz="5400" b="1" dirty="0"/>
            <a:t> </a:t>
          </a:r>
          <a:endParaRPr lang="ru-UA" sz="5400" b="1" dirty="0">
            <a:solidFill>
              <a:schemeClr val="bg2"/>
            </a:solidFill>
          </a:endParaRPr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uk-UA" sz="5400" b="1" dirty="0"/>
            <a:t>15 березня 2023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0306D4DD-ECE5-41EC-8A05-F69A4066C884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r>
            <a:rPr lang="uk-UA" dirty="0"/>
            <a:t> </a:t>
          </a:r>
          <a:endParaRPr lang="ru-UA" dirty="0"/>
        </a:p>
      </dgm:t>
    </dgm:pt>
    <dgm:pt modelId="{A5A2FD1E-4ACF-4D83-85D6-0655CF7EDD3B}" type="parTrans" cxnId="{190BCA16-5426-4B6C-85AD-AAFFD8690798}">
      <dgm:prSet/>
      <dgm:spPr/>
      <dgm:t>
        <a:bodyPr/>
        <a:lstStyle/>
        <a:p>
          <a:endParaRPr lang="ru-UA"/>
        </a:p>
      </dgm:t>
    </dgm:pt>
    <dgm:pt modelId="{E1099B74-296F-481C-9B74-8135598D645E}" type="sibTrans" cxnId="{190BCA16-5426-4B6C-85AD-AAFFD8690798}">
      <dgm:prSet/>
      <dgm:spPr/>
      <dgm:t>
        <a:bodyPr/>
        <a:lstStyle/>
        <a:p>
          <a:endParaRPr lang="ru-UA"/>
        </a:p>
      </dgm:t>
    </dgm:pt>
    <dgm:pt modelId="{2D9FD8D1-5390-4D4C-AD30-3C121F4E36A2}">
      <dgm:prSet phldrT="[Текст]" custT="1"/>
      <dgm:spPr/>
      <dgm:t>
        <a:bodyPr/>
        <a:lstStyle/>
        <a:p>
          <a:r>
            <a:rPr lang="ru-RU" sz="3200" b="1" dirty="0" err="1">
              <a:solidFill>
                <a:schemeClr val="bg2"/>
              </a:solidFill>
            </a:rPr>
            <a:t>обговорювалися</a:t>
          </a:r>
          <a:r>
            <a:rPr lang="ru-RU" sz="3200" b="1" dirty="0">
              <a:solidFill>
                <a:schemeClr val="bg2"/>
              </a:solidFill>
            </a:rPr>
            <a:t> </a:t>
          </a:r>
          <a:r>
            <a:rPr lang="ru-RU" sz="3200" b="1" dirty="0" err="1">
              <a:solidFill>
                <a:schemeClr val="bg2"/>
              </a:solidFill>
            </a:rPr>
            <a:t>питання</a:t>
          </a:r>
          <a:r>
            <a:rPr lang="ru-RU" sz="3200" b="1" dirty="0">
              <a:solidFill>
                <a:schemeClr val="bg2"/>
              </a:solidFill>
            </a:rPr>
            <a:t> </a:t>
          </a:r>
          <a:r>
            <a:rPr lang="ru-RU" sz="3200" b="1" dirty="0" err="1">
              <a:solidFill>
                <a:schemeClr val="bg2"/>
              </a:solidFill>
            </a:rPr>
            <a:t>щодо</a:t>
          </a:r>
          <a:r>
            <a:rPr lang="ru-RU" sz="3200" b="1" dirty="0">
              <a:solidFill>
                <a:schemeClr val="bg2"/>
              </a:solidFill>
            </a:rPr>
            <a:t> </a:t>
          </a:r>
          <a:r>
            <a:rPr lang="ru-RU" sz="3200" b="1" dirty="0" err="1">
              <a:solidFill>
                <a:schemeClr val="bg2"/>
              </a:solidFill>
            </a:rPr>
            <a:t>змін</a:t>
          </a:r>
          <a:r>
            <a:rPr lang="ru-RU" sz="3200" b="1" dirty="0">
              <a:solidFill>
                <a:schemeClr val="bg2"/>
              </a:solidFill>
            </a:rPr>
            <a:t> у </a:t>
          </a:r>
          <a:r>
            <a:rPr lang="ru-RU" sz="3200" b="1" dirty="0" err="1">
              <a:solidFill>
                <a:schemeClr val="bg2"/>
              </a:solidFill>
            </a:rPr>
            <a:t>функціях</a:t>
          </a:r>
          <a:r>
            <a:rPr lang="ru-RU" sz="3200" b="1" dirty="0">
              <a:solidFill>
                <a:schemeClr val="bg2"/>
              </a:solidFill>
            </a:rPr>
            <a:t> Посольства та Консульства </a:t>
          </a:r>
          <a:r>
            <a:rPr lang="ru-RU" sz="3200" b="1" dirty="0" err="1">
              <a:solidFill>
                <a:schemeClr val="bg2"/>
              </a:solidFill>
            </a:rPr>
            <a:t>Іспанії</a:t>
          </a:r>
          <a:r>
            <a:rPr lang="ru-RU" sz="3200" b="1" dirty="0">
              <a:solidFill>
                <a:schemeClr val="bg2"/>
              </a:solidFill>
            </a:rPr>
            <a:t> в </a:t>
          </a:r>
          <a:r>
            <a:rPr lang="ru-RU" sz="3200" b="1" dirty="0" err="1">
              <a:solidFill>
                <a:schemeClr val="bg2"/>
              </a:solidFill>
            </a:rPr>
            <a:t>Україні</a:t>
          </a:r>
          <a:r>
            <a:rPr lang="ru-RU" sz="3200" b="1" dirty="0">
              <a:solidFill>
                <a:schemeClr val="bg2"/>
              </a:solidFill>
            </a:rPr>
            <a:t> </a:t>
          </a:r>
          <a:r>
            <a:rPr lang="ru-RU" sz="3200" b="1" dirty="0" err="1">
              <a:solidFill>
                <a:schemeClr val="bg2"/>
              </a:solidFill>
            </a:rPr>
            <a:t>під</a:t>
          </a:r>
          <a:r>
            <a:rPr lang="ru-RU" sz="3200" b="1" dirty="0">
              <a:solidFill>
                <a:schemeClr val="bg2"/>
              </a:solidFill>
            </a:rPr>
            <a:t> час </a:t>
          </a:r>
          <a:r>
            <a:rPr lang="ru-RU" sz="3200" b="1" dirty="0" err="1">
              <a:solidFill>
                <a:schemeClr val="bg2"/>
              </a:solidFill>
            </a:rPr>
            <a:t>війни</a:t>
          </a:r>
          <a:r>
            <a:rPr lang="ru-RU" sz="3200" b="1" dirty="0">
              <a:solidFill>
                <a:schemeClr val="bg2"/>
              </a:solidFill>
            </a:rPr>
            <a:t>;</a:t>
          </a:r>
          <a:endParaRPr lang="ru-UA" sz="3200" b="1" dirty="0">
            <a:solidFill>
              <a:schemeClr val="bg2"/>
            </a:solidFill>
          </a:endParaRPr>
        </a:p>
      </dgm:t>
    </dgm:pt>
    <dgm:pt modelId="{A2DB228C-FE33-4424-8C2C-13B12E67C69C}" type="parTrans" cxnId="{2380EBE3-15CE-43C2-8A1B-5FA4279D4187}">
      <dgm:prSet/>
      <dgm:spPr/>
      <dgm:t>
        <a:bodyPr/>
        <a:lstStyle/>
        <a:p>
          <a:endParaRPr lang="ru-UA"/>
        </a:p>
      </dgm:t>
    </dgm:pt>
    <dgm:pt modelId="{C624BBB9-BF29-42A2-9072-1DEFE2127F9B}" type="sibTrans" cxnId="{2380EBE3-15CE-43C2-8A1B-5FA4279D4187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онлайн-зустріч</a:t>
          </a:r>
          <a:r>
            <a:rPr lang="en-US" sz="5400" b="1" dirty="0"/>
            <a:t> </a:t>
          </a:r>
          <a:r>
            <a:rPr lang="en-US" sz="2800" b="1" dirty="0">
              <a:hlinkClick xmlns:r="http://schemas.openxmlformats.org/officeDocument/2006/relationships" r:id="rId2"/>
            </a:rPr>
            <a:t>https://chmnu.edu.ua/pro-oglyadovu-lektsiyu-vid-pablo-gan-kesada-zastupnika-golovi-misiyi-posolstva-ispaniyi-v-ukrayini-dlya-studentiv-mizhnarodnikiv/</a:t>
          </a:r>
          <a:endParaRPr lang="ru-UA" sz="28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5A6D2A54-D719-45EA-B7E4-7D15FD637269}">
      <dgm:prSet phldrT="[Текст]" custT="1"/>
      <dgm:spPr/>
      <dgm:t>
        <a:bodyPr/>
        <a:lstStyle/>
        <a:p>
          <a:endParaRPr lang="ru-UA" sz="3200" b="1" dirty="0"/>
        </a:p>
      </dgm:t>
    </dgm:pt>
    <dgm:pt modelId="{8D6D056F-9598-432C-A298-A7DC73BE2100}" type="parTrans" cxnId="{5B7264F0-7FFC-48EA-9F3B-0603EB7CDF66}">
      <dgm:prSet/>
      <dgm:spPr/>
      <dgm:t>
        <a:bodyPr/>
        <a:lstStyle/>
        <a:p>
          <a:endParaRPr lang="ru-UA"/>
        </a:p>
      </dgm:t>
    </dgm:pt>
    <dgm:pt modelId="{4C44CF1C-C019-49A1-9834-95DEC5C98968}" type="sibTrans" cxnId="{5B7264F0-7FFC-48EA-9F3B-0603EB7CDF66}">
      <dgm:prSet/>
      <dgm:spPr/>
      <dgm:t>
        <a:bodyPr/>
        <a:lstStyle/>
        <a:p>
          <a:endParaRPr lang="ru-UA"/>
        </a:p>
      </dgm:t>
    </dgm:pt>
    <dgm:pt modelId="{DD2B9F95-5D58-499E-B548-6EC4BA216FBA}">
      <dgm:prSet phldrT="[Текст]" custT="1"/>
      <dgm:spPr/>
      <dgm:t>
        <a:bodyPr/>
        <a:lstStyle/>
        <a:p>
          <a:r>
            <a:rPr lang="ru-RU" sz="3200" b="1" dirty="0" err="1">
              <a:solidFill>
                <a:schemeClr val="bg2"/>
              </a:solidFill>
            </a:rPr>
            <a:t>змін</a:t>
          </a:r>
          <a:r>
            <a:rPr lang="ru-RU" sz="3200" b="1" dirty="0">
              <a:solidFill>
                <a:schemeClr val="bg2"/>
              </a:solidFill>
            </a:rPr>
            <a:t> в </a:t>
          </a:r>
          <a:r>
            <a:rPr lang="ru-RU" sz="3200" b="1" dirty="0" err="1">
              <a:solidFill>
                <a:schemeClr val="bg2"/>
              </a:solidFill>
            </a:rPr>
            <a:t>комунікаціях</a:t>
          </a:r>
          <a:r>
            <a:rPr lang="ru-RU" sz="3200" b="1" dirty="0">
              <a:solidFill>
                <a:schemeClr val="bg2"/>
              </a:solidFill>
            </a:rPr>
            <a:t> </a:t>
          </a:r>
          <a:r>
            <a:rPr lang="ru-RU" sz="3200" b="1" dirty="0" err="1">
              <a:solidFill>
                <a:schemeClr val="bg2"/>
              </a:solidFill>
            </a:rPr>
            <a:t>між</a:t>
          </a:r>
          <a:r>
            <a:rPr lang="ru-RU" sz="3200" b="1" dirty="0">
              <a:solidFill>
                <a:schemeClr val="bg2"/>
              </a:solidFill>
            </a:rPr>
            <a:t> Посольством </a:t>
          </a:r>
          <a:r>
            <a:rPr lang="ru-RU" sz="3200" b="1" dirty="0" err="1">
              <a:solidFill>
                <a:schemeClr val="bg2"/>
              </a:solidFill>
            </a:rPr>
            <a:t>Іспанії</a:t>
          </a:r>
          <a:r>
            <a:rPr lang="ru-RU" sz="3200" b="1" dirty="0">
              <a:solidFill>
                <a:schemeClr val="bg2"/>
              </a:solidFill>
            </a:rPr>
            <a:t> та </a:t>
          </a:r>
          <a:r>
            <a:rPr lang="ru-RU" sz="3200" b="1" dirty="0" err="1">
              <a:solidFill>
                <a:schemeClr val="bg2"/>
              </a:solidFill>
            </a:rPr>
            <a:t>українським</a:t>
          </a:r>
          <a:r>
            <a:rPr lang="ru-RU" sz="3200" b="1" dirty="0">
              <a:solidFill>
                <a:schemeClr val="bg2"/>
              </a:solidFill>
            </a:rPr>
            <a:t> </a:t>
          </a:r>
          <a:r>
            <a:rPr lang="ru-RU" sz="3200" b="1" dirty="0" err="1">
              <a:solidFill>
                <a:schemeClr val="bg2"/>
              </a:solidFill>
            </a:rPr>
            <a:t>населенням</a:t>
          </a:r>
          <a:r>
            <a:rPr lang="ru-RU" sz="3200" b="1" dirty="0">
              <a:solidFill>
                <a:schemeClr val="bg2"/>
              </a:solidFill>
            </a:rPr>
            <a:t> </a:t>
          </a:r>
          <a:r>
            <a:rPr lang="ru-RU" sz="3200" b="1" dirty="0" err="1">
              <a:solidFill>
                <a:schemeClr val="bg2"/>
              </a:solidFill>
            </a:rPr>
            <a:t>упродовж</a:t>
          </a:r>
          <a:r>
            <a:rPr lang="ru-RU" sz="3200" b="1" dirty="0">
              <a:solidFill>
                <a:schemeClr val="bg2"/>
              </a:solidFill>
            </a:rPr>
            <a:t> </a:t>
          </a:r>
          <a:r>
            <a:rPr lang="ru-RU" sz="3200" b="1" dirty="0" err="1">
              <a:solidFill>
                <a:schemeClr val="bg2"/>
              </a:solidFill>
            </a:rPr>
            <a:t>війни</a:t>
          </a:r>
          <a:r>
            <a:rPr lang="ru-RU" sz="3200" b="1" dirty="0">
              <a:solidFill>
                <a:schemeClr val="bg2"/>
              </a:solidFill>
            </a:rPr>
            <a:t>;</a:t>
          </a:r>
          <a:endParaRPr lang="ru-UA" sz="3200" b="1" dirty="0">
            <a:solidFill>
              <a:schemeClr val="bg2"/>
            </a:solidFill>
          </a:endParaRPr>
        </a:p>
      </dgm:t>
    </dgm:pt>
    <dgm:pt modelId="{B9479D9B-CF42-4B21-B850-BD5E87037476}" type="parTrans" cxnId="{F5D5F18C-A493-4484-BF62-EAE348EA0173}">
      <dgm:prSet/>
      <dgm:spPr/>
      <dgm:t>
        <a:bodyPr/>
        <a:lstStyle/>
        <a:p>
          <a:endParaRPr lang="ru-UA"/>
        </a:p>
      </dgm:t>
    </dgm:pt>
    <dgm:pt modelId="{D43A7227-C176-4140-BA6D-E724E2F67593}" type="sibTrans" cxnId="{F5D5F18C-A493-4484-BF62-EAE348EA0173}">
      <dgm:prSet/>
      <dgm:spPr/>
      <dgm:t>
        <a:bodyPr/>
        <a:lstStyle/>
        <a:p>
          <a:endParaRPr lang="ru-UA"/>
        </a:p>
      </dgm:t>
    </dgm:pt>
    <dgm:pt modelId="{D27BDEF2-E638-4340-9AF1-E75926C6B717}">
      <dgm:prSet/>
      <dgm:spPr/>
      <dgm:t>
        <a:bodyPr/>
        <a:lstStyle/>
        <a:p>
          <a:r>
            <a:rPr lang="ru-RU" b="1" dirty="0" err="1">
              <a:solidFill>
                <a:schemeClr val="bg2"/>
              </a:solidFill>
            </a:rPr>
            <a:t>зміна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аналів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комунікації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між</a:t>
          </a:r>
          <a:r>
            <a:rPr lang="ru-RU" b="1" dirty="0">
              <a:solidFill>
                <a:schemeClr val="bg2"/>
              </a:solidFill>
            </a:rPr>
            <a:t> Посольством та Урядом </a:t>
          </a:r>
          <a:r>
            <a:rPr lang="ru-RU" b="1" dirty="0" err="1">
              <a:solidFill>
                <a:schemeClr val="bg2"/>
              </a:solidFill>
            </a:rPr>
            <a:t>України</a:t>
          </a:r>
          <a:r>
            <a:rPr lang="ru-RU" b="1" dirty="0">
              <a:solidFill>
                <a:schemeClr val="bg2"/>
              </a:solidFill>
            </a:rPr>
            <a:t>;</a:t>
          </a:r>
        </a:p>
      </dgm:t>
    </dgm:pt>
    <dgm:pt modelId="{B6A0F618-BD36-4FFF-89B8-B0439EDFF320}" type="parTrans" cxnId="{565E5515-EA51-471C-9295-1B04EFD957D7}">
      <dgm:prSet/>
      <dgm:spPr/>
      <dgm:t>
        <a:bodyPr/>
        <a:lstStyle/>
        <a:p>
          <a:endParaRPr lang="ru-UA"/>
        </a:p>
      </dgm:t>
    </dgm:pt>
    <dgm:pt modelId="{B656974C-CF77-4EEC-97F4-910AB2B88B90}" type="sibTrans" cxnId="{565E5515-EA51-471C-9295-1B04EFD957D7}">
      <dgm:prSet/>
      <dgm:spPr/>
      <dgm:t>
        <a:bodyPr/>
        <a:lstStyle/>
        <a:p>
          <a:endParaRPr lang="ru-UA"/>
        </a:p>
      </dgm:t>
    </dgm:pt>
    <dgm:pt modelId="{028EE25F-4833-4068-AEBA-4F7114FCAC8E}">
      <dgm:prSet/>
      <dgm:spPr/>
      <dgm:t>
        <a:bodyPr/>
        <a:lstStyle/>
        <a:p>
          <a:r>
            <a:rPr lang="ru-RU" b="1" dirty="0" err="1">
              <a:solidFill>
                <a:schemeClr val="bg2"/>
              </a:solidFill>
            </a:rPr>
            <a:t>зміна</a:t>
          </a:r>
          <a:r>
            <a:rPr lang="ru-RU" b="1" dirty="0">
              <a:solidFill>
                <a:schemeClr val="bg2"/>
              </a:solidFill>
            </a:rPr>
            <a:t> образу </a:t>
          </a:r>
          <a:r>
            <a:rPr lang="ru-RU" b="1" dirty="0" err="1">
              <a:solidFill>
                <a:schemeClr val="bg2"/>
              </a:solidFill>
            </a:rPr>
            <a:t>України</a:t>
          </a:r>
          <a:r>
            <a:rPr lang="ru-RU" b="1" dirty="0">
              <a:solidFill>
                <a:schemeClr val="bg2"/>
              </a:solidFill>
            </a:rPr>
            <a:t> в </a:t>
          </a:r>
          <a:r>
            <a:rPr lang="ru-RU" b="1" dirty="0" err="1">
              <a:solidFill>
                <a:schemeClr val="bg2"/>
              </a:solidFill>
            </a:rPr>
            <a:t>період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війни</a:t>
          </a:r>
          <a:r>
            <a:rPr lang="ru-RU" b="1" dirty="0">
              <a:solidFill>
                <a:schemeClr val="bg2"/>
              </a:solidFill>
            </a:rPr>
            <a:t> та </a:t>
          </a:r>
          <a:r>
            <a:rPr lang="ru-RU" b="1" dirty="0" err="1">
              <a:solidFill>
                <a:schemeClr val="bg2"/>
              </a:solidFill>
            </a:rPr>
            <a:t>його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сприйняття</a:t>
          </a:r>
          <a:r>
            <a:rPr lang="ru-RU" b="1" dirty="0">
              <a:solidFill>
                <a:schemeClr val="bg2"/>
              </a:solidFill>
            </a:rPr>
            <a:t> в </a:t>
          </a:r>
          <a:r>
            <a:rPr lang="ru-RU" b="1" dirty="0" err="1">
              <a:solidFill>
                <a:schemeClr val="bg2"/>
              </a:solidFill>
            </a:rPr>
            <a:t>Іспанії</a:t>
          </a:r>
          <a:r>
            <a:rPr lang="ru-RU" b="1" dirty="0">
              <a:solidFill>
                <a:schemeClr val="bg2"/>
              </a:solidFill>
            </a:rPr>
            <a:t>;</a:t>
          </a:r>
        </a:p>
      </dgm:t>
    </dgm:pt>
    <dgm:pt modelId="{B5BE2C3A-B246-4468-90EB-68F1C8D9705F}" type="parTrans" cxnId="{4DD1F4D3-E917-4223-8085-4DA9BA0FF63F}">
      <dgm:prSet/>
      <dgm:spPr/>
      <dgm:t>
        <a:bodyPr/>
        <a:lstStyle/>
        <a:p>
          <a:endParaRPr lang="ru-UA"/>
        </a:p>
      </dgm:t>
    </dgm:pt>
    <dgm:pt modelId="{92C2583F-5567-444F-98F3-7D1A6BD2438C}" type="sibTrans" cxnId="{4DD1F4D3-E917-4223-8085-4DA9BA0FF63F}">
      <dgm:prSet/>
      <dgm:spPr/>
      <dgm:t>
        <a:bodyPr/>
        <a:lstStyle/>
        <a:p>
          <a:endParaRPr lang="ru-UA"/>
        </a:p>
      </dgm:t>
    </dgm:pt>
    <dgm:pt modelId="{3676BC58-3CBA-40B8-95C4-08F325CCDE48}">
      <dgm:prSet/>
      <dgm:spPr/>
      <dgm:t>
        <a:bodyPr/>
        <a:lstStyle/>
        <a:p>
          <a:r>
            <a:rPr lang="ru-RU" b="1" dirty="0">
              <a:solidFill>
                <a:schemeClr val="bg2"/>
              </a:solidFill>
            </a:rPr>
            <a:t>як </a:t>
          </a:r>
          <a:r>
            <a:rPr lang="ru-RU" b="1" dirty="0" err="1">
              <a:solidFill>
                <a:schemeClr val="bg2"/>
              </a:solidFill>
            </a:rPr>
            <a:t>змінилися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тенденції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бізнесу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між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двома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країнами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Іспанія-Україна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упродовж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війни</a:t>
          </a:r>
          <a:r>
            <a:rPr lang="ru-RU" b="1" dirty="0">
              <a:solidFill>
                <a:schemeClr val="bg2"/>
              </a:solidFill>
            </a:rPr>
            <a:t>;</a:t>
          </a:r>
        </a:p>
      </dgm:t>
    </dgm:pt>
    <dgm:pt modelId="{E5C892FD-76FD-473A-9DF2-C56222A1E774}" type="parTrans" cxnId="{9DC32972-84C3-439C-8FC5-FCC7A14A47C3}">
      <dgm:prSet/>
      <dgm:spPr/>
      <dgm:t>
        <a:bodyPr/>
        <a:lstStyle/>
        <a:p>
          <a:endParaRPr lang="ru-UA"/>
        </a:p>
      </dgm:t>
    </dgm:pt>
    <dgm:pt modelId="{68224047-0EBA-4906-807C-D8FDB68CC891}" type="sibTrans" cxnId="{9DC32972-84C3-439C-8FC5-FCC7A14A47C3}">
      <dgm:prSet/>
      <dgm:spPr/>
      <dgm:t>
        <a:bodyPr/>
        <a:lstStyle/>
        <a:p>
          <a:endParaRPr lang="ru-UA"/>
        </a:p>
      </dgm:t>
    </dgm:pt>
    <dgm:pt modelId="{5C661E89-CEB4-4802-953D-6DDA0C8E87F3}">
      <dgm:prSet/>
      <dgm:spPr/>
      <dgm:t>
        <a:bodyPr/>
        <a:lstStyle/>
        <a:p>
          <a:r>
            <a:rPr lang="ru-RU" b="1" dirty="0" err="1">
              <a:solidFill>
                <a:schemeClr val="bg2"/>
              </a:solidFill>
            </a:rPr>
            <a:t>функції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культурної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дипломатії</a:t>
          </a:r>
          <a:r>
            <a:rPr lang="ru-RU" b="1" dirty="0">
              <a:solidFill>
                <a:schemeClr val="bg2"/>
              </a:solidFill>
            </a:rPr>
            <a:t> в </a:t>
          </a:r>
          <a:r>
            <a:rPr lang="ru-RU" b="1" dirty="0" err="1">
              <a:solidFill>
                <a:schemeClr val="bg2"/>
              </a:solidFill>
            </a:rPr>
            <a:t>складний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період</a:t>
          </a:r>
          <a:r>
            <a:rPr lang="ru-RU" b="1" dirty="0">
              <a:solidFill>
                <a:schemeClr val="bg2"/>
              </a:solidFill>
            </a:rPr>
            <a:t> для </a:t>
          </a:r>
          <a:r>
            <a:rPr lang="ru-RU" b="1" dirty="0" err="1">
              <a:solidFill>
                <a:schemeClr val="bg2"/>
              </a:solidFill>
            </a:rPr>
            <a:t>України</a:t>
          </a:r>
          <a:r>
            <a:rPr lang="ru-RU" b="1" dirty="0">
              <a:solidFill>
                <a:schemeClr val="bg2"/>
              </a:solidFill>
            </a:rPr>
            <a:t>;</a:t>
          </a:r>
        </a:p>
      </dgm:t>
    </dgm:pt>
    <dgm:pt modelId="{C2928488-10A1-4BC7-8633-0BB78CD9D556}" type="parTrans" cxnId="{2F348E91-1913-4519-A2F7-24269AD1FC21}">
      <dgm:prSet/>
      <dgm:spPr/>
      <dgm:t>
        <a:bodyPr/>
        <a:lstStyle/>
        <a:p>
          <a:endParaRPr lang="ru-UA"/>
        </a:p>
      </dgm:t>
    </dgm:pt>
    <dgm:pt modelId="{2208409C-BF7B-4028-A082-279241B5EC52}" type="sibTrans" cxnId="{2F348E91-1913-4519-A2F7-24269AD1FC21}">
      <dgm:prSet/>
      <dgm:spPr/>
      <dgm:t>
        <a:bodyPr/>
        <a:lstStyle/>
        <a:p>
          <a:endParaRPr lang="ru-UA"/>
        </a:p>
      </dgm:t>
    </dgm:pt>
    <dgm:pt modelId="{E9A631D5-4C49-458A-AC25-405CC3589CE8}">
      <dgm:prSet/>
      <dgm:spPr/>
      <dgm:t>
        <a:bodyPr/>
        <a:lstStyle/>
        <a:p>
          <a:r>
            <a:rPr lang="ru-RU" b="1" dirty="0">
              <a:solidFill>
                <a:schemeClr val="bg2"/>
              </a:solidFill>
            </a:rPr>
            <a:t>як </a:t>
          </a:r>
          <a:r>
            <a:rPr lang="ru-RU" b="1" dirty="0" err="1">
              <a:solidFill>
                <a:schemeClr val="bg2"/>
              </a:solidFill>
            </a:rPr>
            <a:t>наразі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розвивається</a:t>
          </a:r>
          <a:r>
            <a:rPr lang="ru-RU" b="1" dirty="0">
              <a:solidFill>
                <a:schemeClr val="bg2"/>
              </a:solidFill>
            </a:rPr>
            <a:t> сфера </a:t>
          </a:r>
          <a:r>
            <a:rPr lang="ru-RU" b="1" dirty="0" err="1">
              <a:solidFill>
                <a:schemeClr val="bg2"/>
              </a:solidFill>
            </a:rPr>
            <a:t>культури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між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двома</a:t>
          </a:r>
          <a:r>
            <a:rPr lang="ru-RU" b="1" dirty="0">
              <a:solidFill>
                <a:schemeClr val="bg2"/>
              </a:solidFill>
            </a:rPr>
            <a:t> </a:t>
          </a:r>
          <a:r>
            <a:rPr lang="ru-RU" b="1" dirty="0" err="1">
              <a:solidFill>
                <a:schemeClr val="bg2"/>
              </a:solidFill>
            </a:rPr>
            <a:t>країнами</a:t>
          </a:r>
          <a:r>
            <a:rPr lang="ru-RU" b="1" dirty="0">
              <a:solidFill>
                <a:schemeClr val="bg2"/>
              </a:solidFill>
            </a:rPr>
            <a:t>.</a:t>
          </a:r>
        </a:p>
      </dgm:t>
    </dgm:pt>
    <dgm:pt modelId="{EEACA574-3B05-40F6-BC45-782F6B12C4E2}" type="parTrans" cxnId="{6A4D4095-909B-4411-A53B-5ADE76E63821}">
      <dgm:prSet/>
      <dgm:spPr/>
      <dgm:t>
        <a:bodyPr/>
        <a:lstStyle/>
        <a:p>
          <a:endParaRPr lang="ru-UA"/>
        </a:p>
      </dgm:t>
    </dgm:pt>
    <dgm:pt modelId="{5372FF16-9B42-4976-A87F-249700E62489}" type="sibTrans" cxnId="{6A4D4095-909B-4411-A53B-5ADE76E63821}">
      <dgm:prSet/>
      <dgm:spPr/>
      <dgm:t>
        <a:bodyPr/>
        <a:lstStyle/>
        <a:p>
          <a:endParaRPr lang="ru-UA"/>
        </a:p>
      </dgm:t>
    </dgm:pt>
    <dgm:pt modelId="{F8843300-8A4B-470F-9228-8B0CCE1ABCA2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9A545809-2B1B-4797-88B8-9442228A4230}" type="parTrans" cxnId="{9C2F8D9F-4CD0-4758-B9DA-C9E16C110063}">
      <dgm:prSet/>
      <dgm:spPr/>
      <dgm:t>
        <a:bodyPr/>
        <a:lstStyle/>
        <a:p>
          <a:endParaRPr lang="ru-UA"/>
        </a:p>
      </dgm:t>
    </dgm:pt>
    <dgm:pt modelId="{832CF093-B528-4154-A18E-0E4A54E9F8F0}" type="sibTrans" cxnId="{9C2F8D9F-4CD0-4758-B9DA-C9E16C110063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 custLinFactNeighborX="-1506"/>
      <dgm:spPr>
        <a:blipFill rotWithShape="1">
          <a:blip xmlns:r="http://schemas.openxmlformats.org/officeDocument/2006/relationships" r:embed="rId3"/>
          <a:srcRect/>
          <a:stretch>
            <a:fillRect l="-44000" r="-44000"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ScaleX="124173" custLinFactNeighborX="-7948" custLinFactNeighborY="7531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21BFA8B0-C80F-4220-81E1-A62870CEF3D9}" type="pres">
      <dgm:prSet presAssocID="{A5A2FD1E-4ACF-4D83-85D6-0655CF7EDD3B}" presName="Name25" presStyleLbl="parChTrans1D1" presStyleIdx="1" presStyleCnt="2"/>
      <dgm:spPr/>
    </dgm:pt>
    <dgm:pt modelId="{78C75C1F-A3C7-4823-BC30-710F7872B47B}" type="pres">
      <dgm:prSet presAssocID="{0306D4DD-ECE5-41EC-8A05-F69A4066C884}" presName="node" presStyleCnt="0"/>
      <dgm:spPr/>
    </dgm:pt>
    <dgm:pt modelId="{D3354D7E-3288-4581-A818-051463A991C3}" type="pres">
      <dgm:prSet presAssocID="{0306D4DD-ECE5-41EC-8A05-F69A4066C884}" presName="parentNode" presStyleLbl="node1" presStyleIdx="2" presStyleCnt="3" custScaleX="113009" custLinFactNeighborX="-5610" custLinFactNeighborY="-23736">
        <dgm:presLayoutVars>
          <dgm:chMax val="1"/>
          <dgm:bulletEnabled val="1"/>
        </dgm:presLayoutVars>
      </dgm:prSet>
      <dgm:spPr/>
    </dgm:pt>
    <dgm:pt modelId="{1317B81C-0D77-44DA-8C95-B9EF8DA7C7C3}" type="pres">
      <dgm:prSet presAssocID="{0306D4DD-ECE5-41EC-8A05-F69A4066C88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565E5515-EA51-471C-9295-1B04EFD957D7}" srcId="{0306D4DD-ECE5-41EC-8A05-F69A4066C884}" destId="{D27BDEF2-E638-4340-9AF1-E75926C6B717}" srcOrd="2" destOrd="0" parTransId="{B6A0F618-BD36-4FFF-89B8-B0439EDFF320}" sibTransId="{B656974C-CF77-4EEC-97F4-910AB2B88B90}"/>
    <dgm:cxn modelId="{190BCA16-5426-4B6C-85AD-AAFFD8690798}" srcId="{F7677A46-2BFC-4043-8034-BA95E2A7CEEB}" destId="{0306D4DD-ECE5-41EC-8A05-F69A4066C884}" srcOrd="1" destOrd="0" parTransId="{A5A2FD1E-4ACF-4D83-85D6-0655CF7EDD3B}" sibTransId="{E1099B74-296F-481C-9B74-8135598D645E}"/>
    <dgm:cxn modelId="{40F8831A-C1F9-43B1-A977-FC75DD288D35}" type="presOf" srcId="{2D9FD8D1-5390-4D4C-AD30-3C121F4E36A2}" destId="{1317B81C-0D77-44DA-8C95-B9EF8DA7C7C3}" srcOrd="0" destOrd="0" presId="urn:microsoft.com/office/officeart/2005/8/layout/radial2"/>
    <dgm:cxn modelId="{6EA0201F-B6AD-4840-9736-D285895643D4}" type="presOf" srcId="{5A6D2A54-D719-45EA-B7E4-7D15FD637269}" destId="{1317B81C-0D77-44DA-8C95-B9EF8DA7C7C3}" srcOrd="0" destOrd="7" presId="urn:microsoft.com/office/officeart/2005/8/layout/radial2"/>
    <dgm:cxn modelId="{ED18672F-26A3-45B8-B75E-BAC42FC4ED2B}" type="presOf" srcId="{98B12270-6060-47A3-800A-FDE7E5779E44}" destId="{0BAA2D9A-3B08-42AC-98F5-D887ADD38B37}" srcOrd="0" destOrd="0" presId="urn:microsoft.com/office/officeart/2005/8/layout/radial2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4F38133C-34AF-488D-891B-5E8884572DBA}" type="presOf" srcId="{DF68C33C-9AEF-4CE7-AB42-12752AFC0595}" destId="{0BAA2D9A-3B08-42AC-98F5-D887ADD38B37}" srcOrd="0" destOrd="1" presId="urn:microsoft.com/office/officeart/2005/8/layout/radial2"/>
    <dgm:cxn modelId="{6D9F1543-B2C1-434F-B872-C85AFC5623AC}" type="presOf" srcId="{028EE25F-4833-4068-AEBA-4F7114FCAC8E}" destId="{1317B81C-0D77-44DA-8C95-B9EF8DA7C7C3}" srcOrd="0" destOrd="3" presId="urn:microsoft.com/office/officeart/2005/8/layout/radial2"/>
    <dgm:cxn modelId="{9A5AF444-BFBB-4C3C-AA53-5DB1303512DD}" type="presOf" srcId="{0306D4DD-ECE5-41EC-8A05-F69A4066C884}" destId="{D3354D7E-3288-4581-A818-051463A991C3}" srcOrd="0" destOrd="0" presId="urn:microsoft.com/office/officeart/2005/8/layout/radial2"/>
    <dgm:cxn modelId="{824BD66D-A93C-4800-BB52-4A567D39456A}" type="presOf" srcId="{F8843300-8A4B-470F-9228-8B0CCE1ABCA2}" destId="{0BAA2D9A-3B08-42AC-98F5-D887ADD38B37}" srcOrd="0" destOrd="2" presId="urn:microsoft.com/office/officeart/2005/8/layout/radial2"/>
    <dgm:cxn modelId="{5E870D4E-4BA4-447E-A4E1-B67C9AE4CEF8}" srcId="{C3ADC021-D7C0-415C-AADC-419EC03642FD}" destId="{DF68C33C-9AEF-4CE7-AB42-12752AFC0595}" srcOrd="1" destOrd="0" parTransId="{E3F2D106-952A-44C9-9BB8-6E12A501BAD6}" sibTransId="{C46156E2-7203-4735-8ADC-172D41307E90}"/>
    <dgm:cxn modelId="{7AF16D71-2DE3-43A9-86AE-83FD22F97D52}" type="presOf" srcId="{DD2B9F95-5D58-499E-B548-6EC4BA216FBA}" destId="{1317B81C-0D77-44DA-8C95-B9EF8DA7C7C3}" srcOrd="0" destOrd="1" presId="urn:microsoft.com/office/officeart/2005/8/layout/radial2"/>
    <dgm:cxn modelId="{DD65D251-C807-4CFE-A7A5-AB3CE874C7A3}" type="presOf" srcId="{D27BDEF2-E638-4340-9AF1-E75926C6B717}" destId="{1317B81C-0D77-44DA-8C95-B9EF8DA7C7C3}" srcOrd="0" destOrd="2" presId="urn:microsoft.com/office/officeart/2005/8/layout/radial2"/>
    <dgm:cxn modelId="{9DC32972-84C3-439C-8FC5-FCC7A14A47C3}" srcId="{0306D4DD-ECE5-41EC-8A05-F69A4066C884}" destId="{3676BC58-3CBA-40B8-95C4-08F325CCDE48}" srcOrd="4" destOrd="0" parTransId="{E5C892FD-76FD-473A-9DF2-C56222A1E774}" sibTransId="{68224047-0EBA-4906-807C-D8FDB68CC891}"/>
    <dgm:cxn modelId="{A049497D-B909-4C06-8522-0E1E8EEE8702}" srcId="{C3ADC021-D7C0-415C-AADC-419EC03642FD}" destId="{98B12270-6060-47A3-800A-FDE7E5779E44}" srcOrd="0" destOrd="0" parTransId="{E3714B76-012E-42F9-ACCD-A70DCF9E27A5}" sibTransId="{BD1394DB-09E2-4BB1-B405-621E6418ED1A}"/>
    <dgm:cxn modelId="{F5D5F18C-A493-4484-BF62-EAE348EA0173}" srcId="{0306D4DD-ECE5-41EC-8A05-F69A4066C884}" destId="{DD2B9F95-5D58-499E-B548-6EC4BA216FBA}" srcOrd="1" destOrd="0" parTransId="{B9479D9B-CF42-4B21-B850-BD5E87037476}" sibTransId="{D43A7227-C176-4140-BA6D-E724E2F67593}"/>
    <dgm:cxn modelId="{2F348E91-1913-4519-A2F7-24269AD1FC21}" srcId="{0306D4DD-ECE5-41EC-8A05-F69A4066C884}" destId="{5C661E89-CEB4-4802-953D-6DDA0C8E87F3}" srcOrd="5" destOrd="0" parTransId="{C2928488-10A1-4BC7-8633-0BB78CD9D556}" sibTransId="{2208409C-BF7B-4028-A082-279241B5EC52}"/>
    <dgm:cxn modelId="{6A4D4095-909B-4411-A53B-5ADE76E63821}" srcId="{0306D4DD-ECE5-41EC-8A05-F69A4066C884}" destId="{E9A631D5-4C49-458A-AC25-405CC3589CE8}" srcOrd="6" destOrd="0" parTransId="{EEACA574-3B05-40F6-BC45-782F6B12C4E2}" sibTransId="{5372FF16-9B42-4976-A87F-249700E62489}"/>
    <dgm:cxn modelId="{9C2F8D9F-4CD0-4758-B9DA-C9E16C110063}" srcId="{C3ADC021-D7C0-415C-AADC-419EC03642FD}" destId="{F8843300-8A4B-470F-9228-8B0CCE1ABCA2}" srcOrd="2" destOrd="0" parTransId="{9A545809-2B1B-4797-88B8-9442228A4230}" sibTransId="{832CF093-B528-4154-A18E-0E4A54E9F8F0}"/>
    <dgm:cxn modelId="{357E3CA3-FF1B-4997-A6D3-58DA50857B77}" type="presOf" srcId="{E9A631D5-4C49-458A-AC25-405CC3589CE8}" destId="{1317B81C-0D77-44DA-8C95-B9EF8DA7C7C3}" srcOrd="0" destOrd="6" presId="urn:microsoft.com/office/officeart/2005/8/layout/radial2"/>
    <dgm:cxn modelId="{148A3DB4-DB7D-4A30-BE40-D4BDAA179DC2}" type="presOf" srcId="{3676BC58-3CBA-40B8-95C4-08F325CCDE48}" destId="{1317B81C-0D77-44DA-8C95-B9EF8DA7C7C3}" srcOrd="0" destOrd="4" presId="urn:microsoft.com/office/officeart/2005/8/layout/radial2"/>
    <dgm:cxn modelId="{4DD1F4D3-E917-4223-8085-4DA9BA0FF63F}" srcId="{0306D4DD-ECE5-41EC-8A05-F69A4066C884}" destId="{028EE25F-4833-4068-AEBA-4F7114FCAC8E}" srcOrd="3" destOrd="0" parTransId="{B5BE2C3A-B246-4468-90EB-68F1C8D9705F}" sibTransId="{92C2583F-5567-444F-98F3-7D1A6BD2438C}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2380EBE3-15CE-43C2-8A1B-5FA4279D4187}" srcId="{0306D4DD-ECE5-41EC-8A05-F69A4066C884}" destId="{2D9FD8D1-5390-4D4C-AD30-3C121F4E36A2}" srcOrd="0" destOrd="0" parTransId="{A2DB228C-FE33-4424-8C2C-13B12E67C69C}" sibTransId="{C624BBB9-BF29-42A2-9072-1DEFE2127F9B}"/>
    <dgm:cxn modelId="{0103ACEC-0D8F-4B06-B207-799906AECEC6}" type="presOf" srcId="{5C661E89-CEB4-4802-953D-6DDA0C8E87F3}" destId="{1317B81C-0D77-44DA-8C95-B9EF8DA7C7C3}" srcOrd="0" destOrd="5" presId="urn:microsoft.com/office/officeart/2005/8/layout/radial2"/>
    <dgm:cxn modelId="{5B7264F0-7FFC-48EA-9F3B-0603EB7CDF66}" srcId="{0306D4DD-ECE5-41EC-8A05-F69A4066C884}" destId="{5A6D2A54-D719-45EA-B7E4-7D15FD637269}" srcOrd="7" destOrd="0" parTransId="{8D6D056F-9598-432C-A298-A7DC73BE2100}" sibTransId="{4C44CF1C-C019-49A1-9834-95DEC5C98968}"/>
    <dgm:cxn modelId="{B566EEF3-571F-495A-8B9C-12D0CFAB8EB9}" type="presOf" srcId="{A5A2FD1E-4ACF-4D83-85D6-0655CF7EDD3B}" destId="{21BFA8B0-C80F-4220-81E1-A62870CEF3D9}" srcOrd="0" destOrd="0" presId="urn:microsoft.com/office/officeart/2005/8/layout/radial2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4888F2E1-7FCA-4A4E-8B46-D0E9B7AAE554}" type="presParOf" srcId="{242EB350-BCC7-484C-B090-565B0A03F8EA}" destId="{21BFA8B0-C80F-4220-81E1-A62870CEF3D9}" srcOrd="3" destOrd="0" presId="urn:microsoft.com/office/officeart/2005/8/layout/radial2"/>
    <dgm:cxn modelId="{29C22BFB-D4FA-4370-BB91-E73CEF310BE1}" type="presParOf" srcId="{242EB350-BCC7-484C-B090-565B0A03F8EA}" destId="{78C75C1F-A3C7-4823-BC30-710F7872B47B}" srcOrd="4" destOrd="0" presId="urn:microsoft.com/office/officeart/2005/8/layout/radial2"/>
    <dgm:cxn modelId="{255AFE27-2584-4B8E-9EB5-2802F9F4ECC8}" type="presParOf" srcId="{78C75C1F-A3C7-4823-BC30-710F7872B47B}" destId="{D3354D7E-3288-4581-A818-051463A991C3}" srcOrd="0" destOrd="0" presId="urn:microsoft.com/office/officeart/2005/8/layout/radial2"/>
    <dgm:cxn modelId="{79CED699-2D2F-4090-A793-A2405915E778}" type="presParOf" srcId="{78C75C1F-A3C7-4823-BC30-710F7872B47B}" destId="{1317B81C-0D77-44DA-8C95-B9EF8DA7C7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 custT="1"/>
      <dgm:spPr/>
      <dgm:t>
        <a:bodyPr/>
        <a:lstStyle/>
        <a:p>
          <a:r>
            <a:rPr lang="ru-RU" sz="4800" b="1" i="0" dirty="0" err="1"/>
            <a:t>Девід</a:t>
          </a:r>
          <a:r>
            <a:rPr lang="ru-RU" sz="4800" b="1" i="0" dirty="0"/>
            <a:t> </a:t>
          </a:r>
          <a:r>
            <a:rPr lang="ru-RU" sz="4800" b="1" i="0" dirty="0" err="1"/>
            <a:t>Рейхард</a:t>
          </a:r>
          <a:r>
            <a:rPr lang="ru-RU" sz="4800" b="1" i="0" dirty="0"/>
            <a:t>,</a:t>
          </a:r>
        </a:p>
        <a:p>
          <a:r>
            <a:rPr lang="ru-RU" sz="4800" b="1" i="0" dirty="0" err="1"/>
            <a:t>професор</a:t>
          </a:r>
          <a:r>
            <a:rPr lang="ru-RU" sz="4800" b="1" i="0" dirty="0"/>
            <a:t> </a:t>
          </a:r>
          <a:r>
            <a:rPr lang="ru-RU" sz="4800" b="1" i="0" dirty="0" err="1"/>
            <a:t>Університету</a:t>
          </a:r>
          <a:r>
            <a:rPr lang="ru-RU" sz="4800" b="1" i="0" dirty="0"/>
            <a:t> </a:t>
          </a:r>
          <a:r>
            <a:rPr lang="ru-RU" sz="4800" b="1" i="0" dirty="0" err="1"/>
            <a:t>Коменського</a:t>
          </a:r>
          <a:r>
            <a:rPr lang="ru-RU" sz="4800" b="1" i="0" dirty="0"/>
            <a:t> (</a:t>
          </a:r>
          <a:r>
            <a:rPr lang="ru-RU" sz="4800" b="1" i="0" dirty="0" err="1"/>
            <a:t>Словаччина</a:t>
          </a:r>
          <a:r>
            <a:rPr lang="ru-RU" sz="4800" b="1" i="0" dirty="0"/>
            <a:t>) </a:t>
          </a:r>
          <a:endParaRPr lang="ru-UA" sz="4800" b="1" dirty="0">
            <a:solidFill>
              <a:schemeClr val="bg2"/>
            </a:solidFill>
          </a:endParaRPr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ru-RU" sz="5400" b="1" i="0" dirty="0"/>
            <a:t>28 </a:t>
          </a:r>
          <a:r>
            <a:rPr lang="ru-RU" sz="5400" b="1" i="0" dirty="0" err="1"/>
            <a:t>березня</a:t>
          </a:r>
          <a:r>
            <a:rPr lang="ru-RU" sz="5400" b="1" i="0" dirty="0"/>
            <a:t> </a:t>
          </a:r>
          <a:r>
            <a:rPr lang="uk-UA" sz="5400" b="1" dirty="0"/>
            <a:t>2023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онлайн-лекція</a:t>
          </a:r>
          <a:endParaRPr lang="ru-UA" sz="54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5A6D2A54-D719-45EA-B7E4-7D15FD637269}">
      <dgm:prSet phldrT="[Текст]" custT="1"/>
      <dgm:spPr/>
      <dgm:t>
        <a:bodyPr/>
        <a:lstStyle/>
        <a:p>
          <a:pPr algn="l"/>
          <a:endParaRPr lang="ru-UA" sz="3200" b="1" dirty="0"/>
        </a:p>
      </dgm:t>
    </dgm:pt>
    <dgm:pt modelId="{8D6D056F-9598-432C-A298-A7DC73BE2100}" type="parTrans" cxnId="{5B7264F0-7FFC-48EA-9F3B-0603EB7CDF66}">
      <dgm:prSet/>
      <dgm:spPr/>
      <dgm:t>
        <a:bodyPr/>
        <a:lstStyle/>
        <a:p>
          <a:endParaRPr lang="ru-UA"/>
        </a:p>
      </dgm:t>
    </dgm:pt>
    <dgm:pt modelId="{4C44CF1C-C019-49A1-9834-95DEC5C98968}" type="sibTrans" cxnId="{5B7264F0-7FFC-48EA-9F3B-0603EB7CDF66}">
      <dgm:prSet/>
      <dgm:spPr/>
      <dgm:t>
        <a:bodyPr/>
        <a:lstStyle/>
        <a:p>
          <a:endParaRPr lang="ru-UA"/>
        </a:p>
      </dgm:t>
    </dgm:pt>
    <dgm:pt modelId="{DD2B9F95-5D58-499E-B548-6EC4BA216FBA}">
      <dgm:prSet phldrT="[Текст]" custT="1"/>
      <dgm:spPr/>
      <dgm:t>
        <a:bodyPr/>
        <a:lstStyle/>
        <a:p>
          <a:pPr algn="ctr"/>
          <a:r>
            <a:rPr lang="ru-RU" sz="4400" b="1" i="0" dirty="0"/>
            <a:t>обговорили </a:t>
          </a:r>
          <a:r>
            <a:rPr lang="ru-RU" sz="4400" b="1" i="0" dirty="0" err="1"/>
            <a:t>цікаві</a:t>
          </a:r>
          <a:r>
            <a:rPr lang="ru-RU" sz="4400" b="1" i="0" dirty="0"/>
            <a:t> </a:t>
          </a:r>
          <a:r>
            <a:rPr lang="ru-RU" sz="4400" b="1" i="0" dirty="0" err="1"/>
            <a:t>аспекти</a:t>
          </a:r>
          <a:r>
            <a:rPr lang="ru-RU" sz="4400" b="1" i="0" dirty="0"/>
            <a:t> </a:t>
          </a:r>
          <a:r>
            <a:rPr lang="ru-RU" sz="4400" b="1" i="0" dirty="0" err="1"/>
            <a:t>європейської</a:t>
          </a:r>
          <a:r>
            <a:rPr lang="ru-RU" sz="4400" b="1" i="0" dirty="0"/>
            <a:t> </a:t>
          </a:r>
          <a:r>
            <a:rPr lang="ru-RU" sz="4400" b="1" i="0" dirty="0" err="1"/>
            <a:t>інтеграції</a:t>
          </a:r>
          <a:r>
            <a:rPr lang="ru-RU" sz="4400" b="1" i="0" dirty="0"/>
            <a:t> </a:t>
          </a:r>
          <a:r>
            <a:rPr lang="ru-RU" sz="4400" b="1" i="0" dirty="0" err="1"/>
            <a:t>від</a:t>
          </a:r>
          <a:r>
            <a:rPr lang="ru-RU" sz="4400" b="1" i="0" dirty="0"/>
            <a:t> </a:t>
          </a:r>
          <a:r>
            <a:rPr lang="ru-RU" sz="4400" b="1" i="0" dirty="0" err="1"/>
            <a:t>кінця</a:t>
          </a:r>
          <a:r>
            <a:rPr lang="ru-RU" sz="4400" b="1" i="0" dirty="0"/>
            <a:t> </a:t>
          </a:r>
          <a:r>
            <a:rPr lang="ru-RU" sz="4400" b="1" i="0" dirty="0" err="1"/>
            <a:t>Першої</a:t>
          </a:r>
          <a:r>
            <a:rPr lang="ru-RU" sz="4400" b="1" i="0" dirty="0"/>
            <a:t> та </a:t>
          </a:r>
          <a:r>
            <a:rPr lang="ru-RU" sz="4400" b="1" i="0" dirty="0" err="1"/>
            <a:t>Другої</a:t>
          </a:r>
          <a:r>
            <a:rPr lang="ru-RU" sz="4400" b="1" i="0" dirty="0"/>
            <a:t> </a:t>
          </a:r>
          <a:r>
            <a:rPr lang="ru-RU" sz="4400" b="1" i="0" dirty="0" err="1"/>
            <a:t>світових</a:t>
          </a:r>
          <a:r>
            <a:rPr lang="ru-RU" sz="4400" b="1" i="0" dirty="0"/>
            <a:t> </a:t>
          </a:r>
          <a:r>
            <a:rPr lang="ru-RU" sz="4400" b="1" i="0" dirty="0" err="1"/>
            <a:t>воєн</a:t>
          </a:r>
          <a:r>
            <a:rPr lang="ru-RU" sz="4400" b="1" i="0" dirty="0"/>
            <a:t> до 1993 року, а також </a:t>
          </a:r>
          <a:r>
            <a:rPr lang="ru-RU" sz="4400" b="1" i="0" dirty="0" err="1"/>
            <a:t>особливості</a:t>
          </a:r>
          <a:r>
            <a:rPr lang="ru-RU" sz="4400" b="1" i="0" dirty="0"/>
            <a:t> початку </a:t>
          </a:r>
          <a:r>
            <a:rPr lang="ru-RU" sz="4400" b="1" i="0" dirty="0" err="1"/>
            <a:t>об’єднання</a:t>
          </a:r>
          <a:r>
            <a:rPr lang="ru-RU" sz="4400" b="1" i="0" dirty="0"/>
            <a:t> </a:t>
          </a:r>
          <a:r>
            <a:rPr lang="ru-RU" sz="4400" b="1" i="0" dirty="0" err="1"/>
            <a:t>Європейського</a:t>
          </a:r>
          <a:r>
            <a:rPr lang="ru-RU" sz="4400" b="1" i="0" dirty="0"/>
            <a:t> Союзу</a:t>
          </a:r>
          <a:endParaRPr lang="ru-UA" sz="4400" b="1" dirty="0">
            <a:solidFill>
              <a:schemeClr val="bg2"/>
            </a:solidFill>
          </a:endParaRPr>
        </a:p>
      </dgm:t>
    </dgm:pt>
    <dgm:pt modelId="{B9479D9B-CF42-4B21-B850-BD5E87037476}" type="parTrans" cxnId="{F5D5F18C-A493-4484-BF62-EAE348EA0173}">
      <dgm:prSet/>
      <dgm:spPr/>
      <dgm:t>
        <a:bodyPr/>
        <a:lstStyle/>
        <a:p>
          <a:endParaRPr lang="ru-UA"/>
        </a:p>
      </dgm:t>
    </dgm:pt>
    <dgm:pt modelId="{D43A7227-C176-4140-BA6D-E724E2F67593}" type="sibTrans" cxnId="{F5D5F18C-A493-4484-BF62-EAE348EA0173}">
      <dgm:prSet/>
      <dgm:spPr/>
      <dgm:t>
        <a:bodyPr/>
        <a:lstStyle/>
        <a:p>
          <a:endParaRPr lang="ru-UA"/>
        </a:p>
      </dgm:t>
    </dgm:pt>
    <dgm:pt modelId="{F8843300-8A4B-470F-9228-8B0CCE1ABCA2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9A545809-2B1B-4797-88B8-9442228A4230}" type="parTrans" cxnId="{9C2F8D9F-4CD0-4758-B9DA-C9E16C110063}">
      <dgm:prSet/>
      <dgm:spPr/>
      <dgm:t>
        <a:bodyPr/>
        <a:lstStyle/>
        <a:p>
          <a:endParaRPr lang="ru-UA"/>
        </a:p>
      </dgm:t>
    </dgm:pt>
    <dgm:pt modelId="{832CF093-B528-4154-A18E-0E4A54E9F8F0}" type="sibTrans" cxnId="{9C2F8D9F-4CD0-4758-B9DA-C9E16C110063}">
      <dgm:prSet/>
      <dgm:spPr/>
      <dgm:t>
        <a:bodyPr/>
        <a:lstStyle/>
        <a:p>
          <a:endParaRPr lang="ru-UA"/>
        </a:p>
      </dgm:t>
    </dgm:pt>
    <dgm:pt modelId="{73E3D700-1413-40C3-BDFE-14DA195106D3}">
      <dgm:prSet phldrT="[Текст]" custT="1"/>
      <dgm:spPr/>
      <dgm:t>
        <a:bodyPr/>
        <a:lstStyle/>
        <a:p>
          <a:pPr algn="ctr"/>
          <a:r>
            <a:rPr lang="uk-UA" sz="5400" b="1" dirty="0"/>
            <a:t>«</a:t>
          </a:r>
          <a:r>
            <a:rPr lang="ru-RU" sz="5400" b="1" i="0" dirty="0" err="1"/>
            <a:t>Особливості</a:t>
          </a:r>
          <a:r>
            <a:rPr lang="ru-RU" sz="5400" b="1" i="0" dirty="0"/>
            <a:t> </a:t>
          </a:r>
          <a:r>
            <a:rPr lang="ru-RU" sz="5400" b="1" i="0" dirty="0" err="1"/>
            <a:t>політико-економічного</a:t>
          </a:r>
          <a:r>
            <a:rPr lang="ru-RU" sz="5400" b="1" i="0" dirty="0"/>
            <a:t> </a:t>
          </a:r>
          <a:r>
            <a:rPr lang="ru-RU" sz="5400" b="1" i="0" dirty="0" err="1"/>
            <a:t>оформлення</a:t>
          </a:r>
          <a:r>
            <a:rPr lang="ru-RU" sz="5400" b="1" i="0" dirty="0"/>
            <a:t> </a:t>
          </a:r>
          <a:r>
            <a:rPr lang="ru-RU" sz="5400" b="1" i="0" dirty="0" err="1"/>
            <a:t>Європи</a:t>
          </a:r>
          <a:r>
            <a:rPr lang="ru-RU" sz="5400" b="1" i="0" dirty="0"/>
            <a:t> </a:t>
          </a:r>
          <a:r>
            <a:rPr lang="ru-RU" sz="5400" b="1" i="0" dirty="0" err="1"/>
            <a:t>після</a:t>
          </a:r>
          <a:r>
            <a:rPr lang="ru-RU" sz="5400" b="1" i="0" dirty="0"/>
            <a:t> </a:t>
          </a:r>
          <a:r>
            <a:rPr lang="ru-RU" sz="5400" b="1" i="0" dirty="0" err="1"/>
            <a:t>Другої</a:t>
          </a:r>
          <a:r>
            <a:rPr lang="ru-RU" sz="5400" b="1" i="0" dirty="0"/>
            <a:t> </a:t>
          </a:r>
          <a:r>
            <a:rPr lang="ru-RU" sz="5400" b="1" i="0" dirty="0" err="1"/>
            <a:t>світової</a:t>
          </a:r>
          <a:r>
            <a:rPr lang="ru-RU" sz="5400" b="1" i="0" dirty="0"/>
            <a:t> </a:t>
          </a:r>
          <a:r>
            <a:rPr lang="ru-RU" sz="5400" b="1" i="0" dirty="0" err="1"/>
            <a:t>війни</a:t>
          </a:r>
          <a:r>
            <a:rPr lang="uk-UA" sz="5400" b="1" dirty="0"/>
            <a:t>»</a:t>
          </a:r>
          <a:r>
            <a:rPr lang="en-US" sz="5400" b="1" dirty="0"/>
            <a:t> </a:t>
          </a:r>
          <a:r>
            <a:rPr lang="en-US" sz="2800" b="1" dirty="0">
              <a:hlinkClick xmlns:r="http://schemas.openxmlformats.org/officeDocument/2006/relationships" r:id="rId1"/>
            </a:rPr>
            <a:t>https://chmnu.edu.ua/vikladachi-ta-studenti-chnu-imeni-petra-mogili-doluchilisya-do-vidkritoyi-lektsiyi-profesora-universitetu-komenskogo-devida-rejharda/</a:t>
          </a:r>
          <a:endParaRPr lang="ru-UA" sz="2800" b="1" dirty="0"/>
        </a:p>
      </dgm:t>
    </dgm:pt>
    <dgm:pt modelId="{6F223CE3-09E5-4173-8A17-769363EBEFB1}" type="parTrans" cxnId="{45AF1A54-211E-49FB-A543-C336A056CE9F}">
      <dgm:prSet/>
      <dgm:spPr/>
      <dgm:t>
        <a:bodyPr/>
        <a:lstStyle/>
        <a:p>
          <a:endParaRPr lang="ru-UA"/>
        </a:p>
      </dgm:t>
    </dgm:pt>
    <dgm:pt modelId="{57D6E212-35B2-4CA6-8098-5FB15D225638}" type="sibTrans" cxnId="{45AF1A54-211E-49FB-A543-C336A056CE9F}">
      <dgm:prSet/>
      <dgm:spPr/>
      <dgm:t>
        <a:bodyPr/>
        <a:lstStyle/>
        <a:p>
          <a:endParaRPr lang="ru-UA"/>
        </a:p>
      </dgm:t>
    </dgm:pt>
    <dgm:pt modelId="{2D9FD8D1-5390-4D4C-AD30-3C121F4E36A2}">
      <dgm:prSet phldrT="[Текст]" custT="1"/>
      <dgm:spPr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</dgm:spPr>
      <dgm:t>
        <a:bodyPr/>
        <a:lstStyle/>
        <a:p>
          <a:endParaRPr lang="ru-UA" sz="3600" b="1" dirty="0">
            <a:solidFill>
              <a:schemeClr val="bg2"/>
            </a:solidFill>
          </a:endParaRPr>
        </a:p>
      </dgm:t>
    </dgm:pt>
    <dgm:pt modelId="{C624BBB9-BF29-42A2-9072-1DEFE2127F9B}" type="sibTrans" cxnId="{2380EBE3-15CE-43C2-8A1B-5FA4279D4187}">
      <dgm:prSet/>
      <dgm:spPr/>
      <dgm:t>
        <a:bodyPr/>
        <a:lstStyle/>
        <a:p>
          <a:endParaRPr lang="ru-UA"/>
        </a:p>
      </dgm:t>
    </dgm:pt>
    <dgm:pt modelId="{A2DB228C-FE33-4424-8C2C-13B12E67C69C}" type="parTrans" cxnId="{2380EBE3-15CE-43C2-8A1B-5FA4279D4187}">
      <dgm:prSet/>
      <dgm:spPr/>
      <dgm:t>
        <a:bodyPr/>
        <a:lstStyle/>
        <a:p>
          <a:endParaRPr lang="ru-UA"/>
        </a:p>
      </dgm:t>
    </dgm:pt>
    <dgm:pt modelId="{C256102A-27E5-440F-9E00-C709D2CBAA56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99281C81-5796-41C7-BFCC-CA7D8147C1E4}" type="parTrans" cxnId="{F3C2FAB9-4FF7-41B4-B353-DD63C348BCE2}">
      <dgm:prSet/>
      <dgm:spPr/>
      <dgm:t>
        <a:bodyPr/>
        <a:lstStyle/>
        <a:p>
          <a:endParaRPr lang="ru-UA"/>
        </a:p>
      </dgm:t>
    </dgm:pt>
    <dgm:pt modelId="{E5F3E319-A775-4811-827C-E740FACF9C23}" type="sibTrans" cxnId="{F3C2FAB9-4FF7-41B4-B353-DD63C348BCE2}">
      <dgm:prSet/>
      <dgm:spPr/>
      <dgm:t>
        <a:bodyPr/>
        <a:lstStyle/>
        <a:p>
          <a:endParaRPr lang="ru-UA"/>
        </a:p>
      </dgm:t>
    </dgm:pt>
    <dgm:pt modelId="{A0124638-6038-4D55-BB92-9FA34612F7EB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9D39C225-D03E-4765-B997-6BE2D366BB52}" type="parTrans" cxnId="{6AADC7C1-E49C-45A6-9C0B-FC4FF542F517}">
      <dgm:prSet/>
      <dgm:spPr/>
      <dgm:t>
        <a:bodyPr/>
        <a:lstStyle/>
        <a:p>
          <a:endParaRPr lang="ru-UA"/>
        </a:p>
      </dgm:t>
    </dgm:pt>
    <dgm:pt modelId="{4FB875BA-CC47-47DA-B745-151910C1F727}" type="sibTrans" cxnId="{6AADC7C1-E49C-45A6-9C0B-FC4FF542F517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 custLinFactNeighborX="-1506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ScaleX="124173" custScaleY="90944" custLinFactNeighborX="-11186" custLinFactNeighborY="28173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E842A400-A2A7-4444-8996-73218BF635C0}" type="pres">
      <dgm:prSet presAssocID="{A2DB228C-FE33-4424-8C2C-13B12E67C69C}" presName="Name25" presStyleLbl="parChTrans1D1" presStyleIdx="1" presStyleCnt="2"/>
      <dgm:spPr/>
    </dgm:pt>
    <dgm:pt modelId="{AE139FAA-B54D-431A-B5B9-C3E45819F806}" type="pres">
      <dgm:prSet presAssocID="{2D9FD8D1-5390-4D4C-AD30-3C121F4E36A2}" presName="node" presStyleCnt="0"/>
      <dgm:spPr/>
    </dgm:pt>
    <dgm:pt modelId="{EFB103A3-A11E-43A0-9AE2-145D6C29EA52}" type="pres">
      <dgm:prSet presAssocID="{2D9FD8D1-5390-4D4C-AD30-3C121F4E36A2}" presName="parentNode" presStyleLbl="node1" presStyleIdx="2" presStyleCnt="3" custScaleX="98472" custScaleY="117284" custLinFactNeighborX="-12937" custLinFactNeighborY="10523">
        <dgm:presLayoutVars>
          <dgm:chMax val="1"/>
          <dgm:bulletEnabled val="1"/>
        </dgm:presLayoutVars>
      </dgm:prSet>
      <dgm:spPr/>
    </dgm:pt>
    <dgm:pt modelId="{5D802188-A0A7-42B1-8489-FFEEF50C51AA}" type="pres">
      <dgm:prSet presAssocID="{2D9FD8D1-5390-4D4C-AD30-3C121F4E36A2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2237810F-3DC1-410A-8BC2-52625EF7F799}" type="presOf" srcId="{2D9FD8D1-5390-4D4C-AD30-3C121F4E36A2}" destId="{EFB103A3-A11E-43A0-9AE2-145D6C29EA52}" srcOrd="0" destOrd="0" presId="urn:microsoft.com/office/officeart/2005/8/layout/radial2"/>
    <dgm:cxn modelId="{ED18672F-26A3-45B8-B75E-BAC42FC4ED2B}" type="presOf" srcId="{98B12270-6060-47A3-800A-FDE7E5779E44}" destId="{0BAA2D9A-3B08-42AC-98F5-D887ADD38B37}" srcOrd="0" destOrd="2" presId="urn:microsoft.com/office/officeart/2005/8/layout/radial2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4F38133C-34AF-488D-891B-5E8884572DBA}" type="presOf" srcId="{DF68C33C-9AEF-4CE7-AB42-12752AFC0595}" destId="{0BAA2D9A-3B08-42AC-98F5-D887ADD38B37}" srcOrd="0" destOrd="3" presId="urn:microsoft.com/office/officeart/2005/8/layout/radial2"/>
    <dgm:cxn modelId="{23EBBC48-C13E-47D6-A4CA-C0A334FED54B}" type="presOf" srcId="{5A6D2A54-D719-45EA-B7E4-7D15FD637269}" destId="{5D802188-A0A7-42B1-8489-FFEEF50C51AA}" srcOrd="0" destOrd="1" presId="urn:microsoft.com/office/officeart/2005/8/layout/radial2"/>
    <dgm:cxn modelId="{824BD66D-A93C-4800-BB52-4A567D39456A}" type="presOf" srcId="{F8843300-8A4B-470F-9228-8B0CCE1ABCA2}" destId="{0BAA2D9A-3B08-42AC-98F5-D887ADD38B37}" srcOrd="0" destOrd="5" presId="urn:microsoft.com/office/officeart/2005/8/layout/radial2"/>
    <dgm:cxn modelId="{5E870D4E-4BA4-447E-A4E1-B67C9AE4CEF8}" srcId="{C3ADC021-D7C0-415C-AADC-419EC03642FD}" destId="{DF68C33C-9AEF-4CE7-AB42-12752AFC0595}" srcOrd="3" destOrd="0" parTransId="{E3F2D106-952A-44C9-9BB8-6E12A501BAD6}" sibTransId="{C46156E2-7203-4735-8ADC-172D41307E90}"/>
    <dgm:cxn modelId="{45AF1A54-211E-49FB-A543-C336A056CE9F}" srcId="{C3ADC021-D7C0-415C-AADC-419EC03642FD}" destId="{73E3D700-1413-40C3-BDFE-14DA195106D3}" srcOrd="4" destOrd="0" parTransId="{6F223CE3-09E5-4173-8A17-769363EBEFB1}" sibTransId="{57D6E212-35B2-4CA6-8098-5FB15D225638}"/>
    <dgm:cxn modelId="{A049497D-B909-4C06-8522-0E1E8EEE8702}" srcId="{C3ADC021-D7C0-415C-AADC-419EC03642FD}" destId="{98B12270-6060-47A3-800A-FDE7E5779E44}" srcOrd="2" destOrd="0" parTransId="{E3714B76-012E-42F9-ACCD-A70DCF9E27A5}" sibTransId="{BD1394DB-09E2-4BB1-B405-621E6418ED1A}"/>
    <dgm:cxn modelId="{9C19E68B-988C-4111-AECC-9A8065C38715}" type="presOf" srcId="{C256102A-27E5-440F-9E00-C709D2CBAA56}" destId="{0BAA2D9A-3B08-42AC-98F5-D887ADD38B37}" srcOrd="0" destOrd="0" presId="urn:microsoft.com/office/officeart/2005/8/layout/radial2"/>
    <dgm:cxn modelId="{F5D5F18C-A493-4484-BF62-EAE348EA0173}" srcId="{2D9FD8D1-5390-4D4C-AD30-3C121F4E36A2}" destId="{DD2B9F95-5D58-499E-B548-6EC4BA216FBA}" srcOrd="0" destOrd="0" parTransId="{B9479D9B-CF42-4B21-B850-BD5E87037476}" sibTransId="{D43A7227-C176-4140-BA6D-E724E2F67593}"/>
    <dgm:cxn modelId="{9C2F8D9F-4CD0-4758-B9DA-C9E16C110063}" srcId="{C3ADC021-D7C0-415C-AADC-419EC03642FD}" destId="{F8843300-8A4B-470F-9228-8B0CCE1ABCA2}" srcOrd="5" destOrd="0" parTransId="{9A545809-2B1B-4797-88B8-9442228A4230}" sibTransId="{832CF093-B528-4154-A18E-0E4A54E9F8F0}"/>
    <dgm:cxn modelId="{F3C2FAB9-4FF7-41B4-B353-DD63C348BCE2}" srcId="{C3ADC021-D7C0-415C-AADC-419EC03642FD}" destId="{C256102A-27E5-440F-9E00-C709D2CBAA56}" srcOrd="0" destOrd="0" parTransId="{99281C81-5796-41C7-BFCC-CA7D8147C1E4}" sibTransId="{E5F3E319-A775-4811-827C-E740FACF9C23}"/>
    <dgm:cxn modelId="{6AADC7C1-E49C-45A6-9C0B-FC4FF542F517}" srcId="{C3ADC021-D7C0-415C-AADC-419EC03642FD}" destId="{A0124638-6038-4D55-BB92-9FA34612F7EB}" srcOrd="1" destOrd="0" parTransId="{9D39C225-D03E-4765-B997-6BE2D366BB52}" sibTransId="{4FB875BA-CC47-47DA-B745-151910C1F727}"/>
    <dgm:cxn modelId="{A34D23CD-281D-4C11-A413-72C8502EA95E}" type="presOf" srcId="{DD2B9F95-5D58-499E-B548-6EC4BA216FBA}" destId="{5D802188-A0A7-42B1-8489-FFEEF50C51AA}" srcOrd="0" destOrd="0" presId="urn:microsoft.com/office/officeart/2005/8/layout/radial2"/>
    <dgm:cxn modelId="{13E52ED9-F8B1-48FF-B74B-965FDF16A915}" type="presOf" srcId="{73E3D700-1413-40C3-BDFE-14DA195106D3}" destId="{0BAA2D9A-3B08-42AC-98F5-D887ADD38B37}" srcOrd="0" destOrd="4" presId="urn:microsoft.com/office/officeart/2005/8/layout/radial2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FC9126DE-C6EC-4337-AC43-72DAFC93449E}" type="presOf" srcId="{A0124638-6038-4D55-BB92-9FA34612F7EB}" destId="{0BAA2D9A-3B08-42AC-98F5-D887ADD38B37}" srcOrd="0" destOrd="1" presId="urn:microsoft.com/office/officeart/2005/8/layout/radial2"/>
    <dgm:cxn modelId="{2380EBE3-15CE-43C2-8A1B-5FA4279D4187}" srcId="{F7677A46-2BFC-4043-8034-BA95E2A7CEEB}" destId="{2D9FD8D1-5390-4D4C-AD30-3C121F4E36A2}" srcOrd="1" destOrd="0" parTransId="{A2DB228C-FE33-4424-8C2C-13B12E67C69C}" sibTransId="{C624BBB9-BF29-42A2-9072-1DEFE2127F9B}"/>
    <dgm:cxn modelId="{5B7264F0-7FFC-48EA-9F3B-0603EB7CDF66}" srcId="{2D9FD8D1-5390-4D4C-AD30-3C121F4E36A2}" destId="{5A6D2A54-D719-45EA-B7E4-7D15FD637269}" srcOrd="1" destOrd="0" parTransId="{8D6D056F-9598-432C-A298-A7DC73BE2100}" sibTransId="{4C44CF1C-C019-49A1-9834-95DEC5C98968}"/>
    <dgm:cxn modelId="{0296CCFC-E222-4D2B-AF7B-139FEB36B492}" type="presOf" srcId="{A2DB228C-FE33-4424-8C2C-13B12E67C69C}" destId="{E842A400-A2A7-4444-8996-73218BF635C0}" srcOrd="0" destOrd="0" presId="urn:microsoft.com/office/officeart/2005/8/layout/radial2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1753F0AF-87B3-4F50-B4C2-E9958ABB73DF}" type="presParOf" srcId="{242EB350-BCC7-484C-B090-565B0A03F8EA}" destId="{E842A400-A2A7-4444-8996-73218BF635C0}" srcOrd="3" destOrd="0" presId="urn:microsoft.com/office/officeart/2005/8/layout/radial2"/>
    <dgm:cxn modelId="{5E0FB8AC-3B85-4E0A-B9B6-0BED9DA6C1E2}" type="presParOf" srcId="{242EB350-BCC7-484C-B090-565B0A03F8EA}" destId="{AE139FAA-B54D-431A-B5B9-C3E45819F806}" srcOrd="4" destOrd="0" presId="urn:microsoft.com/office/officeart/2005/8/layout/radial2"/>
    <dgm:cxn modelId="{D1E557AA-0114-4261-B29E-6517D9E9F1F0}" type="presParOf" srcId="{AE139FAA-B54D-431A-B5B9-C3E45819F806}" destId="{EFB103A3-A11E-43A0-9AE2-145D6C29EA52}" srcOrd="0" destOrd="0" presId="urn:microsoft.com/office/officeart/2005/8/layout/radial2"/>
    <dgm:cxn modelId="{861952F6-F318-43BF-B0C6-FE7303204708}" type="presParOf" srcId="{AE139FAA-B54D-431A-B5B9-C3E45819F806}" destId="{5D802188-A0A7-42B1-8489-FFEEF50C51A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 custT="1"/>
      <dgm:spPr/>
      <dgm:t>
        <a:bodyPr/>
        <a:lstStyle/>
        <a:p>
          <a:r>
            <a:rPr lang="ru-RU" sz="4400" b="1" i="0" dirty="0" err="1"/>
            <a:t>Девід</a:t>
          </a:r>
          <a:r>
            <a:rPr lang="ru-RU" sz="4400" b="1" i="0" dirty="0"/>
            <a:t> </a:t>
          </a:r>
          <a:r>
            <a:rPr lang="ru-RU" sz="4400" b="1" i="0" dirty="0" err="1"/>
            <a:t>Рейхард</a:t>
          </a:r>
          <a:r>
            <a:rPr lang="ru-RU" sz="4400" b="1" i="0" dirty="0"/>
            <a:t>,</a:t>
          </a:r>
        </a:p>
        <a:p>
          <a:r>
            <a:rPr lang="ru-RU" sz="4400" b="1" i="0" dirty="0" err="1"/>
            <a:t>професор</a:t>
          </a:r>
          <a:r>
            <a:rPr lang="ru-RU" sz="4400" b="1" i="0" dirty="0"/>
            <a:t> </a:t>
          </a:r>
          <a:r>
            <a:rPr lang="ru-RU" sz="4400" b="1" i="0" dirty="0" err="1"/>
            <a:t>Університету</a:t>
          </a:r>
          <a:r>
            <a:rPr lang="ru-RU" sz="4400" b="1" i="0" dirty="0"/>
            <a:t> </a:t>
          </a:r>
          <a:r>
            <a:rPr lang="ru-RU" sz="4400" b="1" i="0" dirty="0" err="1"/>
            <a:t>Коменського</a:t>
          </a:r>
          <a:r>
            <a:rPr lang="ru-RU" sz="4400" b="1" i="0" dirty="0"/>
            <a:t> (</a:t>
          </a:r>
          <a:r>
            <a:rPr lang="ru-RU" sz="4400" b="1" i="0" dirty="0" err="1"/>
            <a:t>Словаччина</a:t>
          </a:r>
          <a:r>
            <a:rPr lang="ru-RU" sz="4400" b="1" i="0" dirty="0"/>
            <a:t>) </a:t>
          </a:r>
          <a:endParaRPr lang="ru-UA" sz="4400" b="1" dirty="0">
            <a:solidFill>
              <a:schemeClr val="bg2"/>
            </a:solidFill>
          </a:endParaRPr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ru-RU" sz="5400" b="1" i="0" dirty="0"/>
            <a:t>11 </a:t>
          </a:r>
          <a:r>
            <a:rPr lang="ru-RU" sz="5400" b="1" i="0" dirty="0" err="1"/>
            <a:t>квітня</a:t>
          </a:r>
          <a:r>
            <a:rPr lang="ru-RU" sz="5400" b="1" i="0" dirty="0"/>
            <a:t> </a:t>
          </a:r>
          <a:r>
            <a:rPr lang="uk-UA" sz="5400" b="1" dirty="0"/>
            <a:t>2023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2D9FD8D1-5390-4D4C-AD30-3C121F4E36A2}">
      <dgm:prSet phldrT="[Текст]" custT="1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endParaRPr lang="ru-UA" sz="3600" b="1" dirty="0">
            <a:solidFill>
              <a:schemeClr val="bg2"/>
            </a:solidFill>
          </a:endParaRPr>
        </a:p>
      </dgm:t>
    </dgm:pt>
    <dgm:pt modelId="{A2DB228C-FE33-4424-8C2C-13B12E67C69C}" type="parTrans" cxnId="{2380EBE3-15CE-43C2-8A1B-5FA4279D4187}">
      <dgm:prSet/>
      <dgm:spPr/>
      <dgm:t>
        <a:bodyPr/>
        <a:lstStyle/>
        <a:p>
          <a:endParaRPr lang="ru-UA"/>
        </a:p>
      </dgm:t>
    </dgm:pt>
    <dgm:pt modelId="{C624BBB9-BF29-42A2-9072-1DEFE2127F9B}" type="sibTrans" cxnId="{2380EBE3-15CE-43C2-8A1B-5FA4279D4187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онлайн-лекція</a:t>
          </a:r>
          <a:endParaRPr lang="ru-UA" sz="54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5A6D2A54-D719-45EA-B7E4-7D15FD637269}">
      <dgm:prSet phldrT="[Текст]" custT="1"/>
      <dgm:spPr/>
      <dgm:t>
        <a:bodyPr/>
        <a:lstStyle/>
        <a:p>
          <a:pPr algn="l"/>
          <a:endParaRPr lang="ru-UA" sz="3200" b="1" dirty="0"/>
        </a:p>
      </dgm:t>
    </dgm:pt>
    <dgm:pt modelId="{8D6D056F-9598-432C-A298-A7DC73BE2100}" type="parTrans" cxnId="{5B7264F0-7FFC-48EA-9F3B-0603EB7CDF66}">
      <dgm:prSet/>
      <dgm:spPr/>
      <dgm:t>
        <a:bodyPr/>
        <a:lstStyle/>
        <a:p>
          <a:endParaRPr lang="ru-UA"/>
        </a:p>
      </dgm:t>
    </dgm:pt>
    <dgm:pt modelId="{4C44CF1C-C019-49A1-9834-95DEC5C98968}" type="sibTrans" cxnId="{5B7264F0-7FFC-48EA-9F3B-0603EB7CDF66}">
      <dgm:prSet/>
      <dgm:spPr/>
      <dgm:t>
        <a:bodyPr/>
        <a:lstStyle/>
        <a:p>
          <a:endParaRPr lang="ru-UA"/>
        </a:p>
      </dgm:t>
    </dgm:pt>
    <dgm:pt modelId="{DD2B9F95-5D58-499E-B548-6EC4BA216FBA}">
      <dgm:prSet phldrT="[Текст]" custT="1"/>
      <dgm:spPr/>
      <dgm:t>
        <a:bodyPr/>
        <a:lstStyle/>
        <a:p>
          <a:pPr algn="ctr"/>
          <a:r>
            <a:rPr lang="ru-RU" sz="4400" b="1" i="0" dirty="0" err="1"/>
            <a:t>окреслено</a:t>
          </a:r>
          <a:r>
            <a:rPr lang="ru-RU" sz="4400" b="1" i="0" dirty="0"/>
            <a:t> </a:t>
          </a:r>
          <a:r>
            <a:rPr lang="ru-RU" sz="4400" b="1" i="0" dirty="0" err="1"/>
            <a:t>завдання</a:t>
          </a:r>
          <a:r>
            <a:rPr lang="ru-RU" sz="4400" b="1" i="0" dirty="0"/>
            <a:t> та </a:t>
          </a:r>
          <a:r>
            <a:rPr lang="ru-RU" sz="4400" b="1" i="0" dirty="0" err="1"/>
            <a:t>специфіку</a:t>
          </a:r>
          <a:r>
            <a:rPr lang="ru-RU" sz="4400" b="1" i="0" dirty="0"/>
            <a:t> </a:t>
          </a:r>
          <a:r>
            <a:rPr lang="ru-RU" sz="4400" b="1" i="0" dirty="0" err="1"/>
            <a:t>роботи</a:t>
          </a:r>
          <a:r>
            <a:rPr lang="ru-RU" sz="4400" b="1" i="0" dirty="0"/>
            <a:t> </a:t>
          </a:r>
          <a:r>
            <a:rPr lang="ru-RU" sz="4400" b="1" i="0" dirty="0" err="1"/>
            <a:t>інститутів</a:t>
          </a:r>
          <a:r>
            <a:rPr lang="ru-RU" sz="4400" b="1" i="0" dirty="0"/>
            <a:t> </a:t>
          </a:r>
          <a:r>
            <a:rPr lang="ru-RU" sz="4400" b="1" i="0" dirty="0" err="1"/>
            <a:t>Європейського</a:t>
          </a:r>
          <a:r>
            <a:rPr lang="ru-RU" sz="4400" b="1" i="0" dirty="0"/>
            <a:t> Союзу, охарактеризовано роботу </a:t>
          </a:r>
          <a:r>
            <a:rPr lang="ru-RU" sz="4400" b="1" i="0" dirty="0" err="1"/>
            <a:t>представників</a:t>
          </a:r>
          <a:r>
            <a:rPr lang="ru-RU" sz="4400" b="1" i="0" dirty="0"/>
            <a:t> та </a:t>
          </a:r>
          <a:r>
            <a:rPr lang="ru-RU" sz="4400" b="1" i="0" dirty="0" err="1"/>
            <a:t>місце</a:t>
          </a:r>
          <a:r>
            <a:rPr lang="ru-RU" sz="4400" b="1" i="0" dirty="0"/>
            <a:t> </a:t>
          </a:r>
          <a:r>
            <a:rPr lang="ru-RU" sz="4400" b="1" i="0" dirty="0" err="1"/>
            <a:t>розташування</a:t>
          </a:r>
          <a:r>
            <a:rPr lang="ru-RU" sz="4400" b="1" i="0" dirty="0"/>
            <a:t> штаб-квартир</a:t>
          </a:r>
          <a:endParaRPr lang="ru-UA" sz="4400" b="1" dirty="0">
            <a:solidFill>
              <a:schemeClr val="bg2"/>
            </a:solidFill>
          </a:endParaRPr>
        </a:p>
      </dgm:t>
    </dgm:pt>
    <dgm:pt modelId="{B9479D9B-CF42-4B21-B850-BD5E87037476}" type="parTrans" cxnId="{F5D5F18C-A493-4484-BF62-EAE348EA0173}">
      <dgm:prSet/>
      <dgm:spPr/>
      <dgm:t>
        <a:bodyPr/>
        <a:lstStyle/>
        <a:p>
          <a:endParaRPr lang="ru-UA"/>
        </a:p>
      </dgm:t>
    </dgm:pt>
    <dgm:pt modelId="{D43A7227-C176-4140-BA6D-E724E2F67593}" type="sibTrans" cxnId="{F5D5F18C-A493-4484-BF62-EAE348EA0173}">
      <dgm:prSet/>
      <dgm:spPr/>
      <dgm:t>
        <a:bodyPr/>
        <a:lstStyle/>
        <a:p>
          <a:endParaRPr lang="ru-UA"/>
        </a:p>
      </dgm:t>
    </dgm:pt>
    <dgm:pt modelId="{F8843300-8A4B-470F-9228-8B0CCE1ABCA2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9A545809-2B1B-4797-88B8-9442228A4230}" type="parTrans" cxnId="{9C2F8D9F-4CD0-4758-B9DA-C9E16C110063}">
      <dgm:prSet/>
      <dgm:spPr/>
      <dgm:t>
        <a:bodyPr/>
        <a:lstStyle/>
        <a:p>
          <a:endParaRPr lang="ru-UA"/>
        </a:p>
      </dgm:t>
    </dgm:pt>
    <dgm:pt modelId="{832CF093-B528-4154-A18E-0E4A54E9F8F0}" type="sibTrans" cxnId="{9C2F8D9F-4CD0-4758-B9DA-C9E16C110063}">
      <dgm:prSet/>
      <dgm:spPr/>
      <dgm:t>
        <a:bodyPr/>
        <a:lstStyle/>
        <a:p>
          <a:endParaRPr lang="ru-UA"/>
        </a:p>
      </dgm:t>
    </dgm:pt>
    <dgm:pt modelId="{73E3D700-1413-40C3-BDFE-14DA195106D3}">
      <dgm:prSet phldrT="[Текст]" custT="1"/>
      <dgm:spPr/>
      <dgm:t>
        <a:bodyPr/>
        <a:lstStyle/>
        <a:p>
          <a:pPr algn="ctr"/>
          <a:r>
            <a:rPr lang="uk-UA" sz="5400" b="1" dirty="0"/>
            <a:t>«</a:t>
          </a:r>
          <a:r>
            <a:rPr lang="ru-RU" sz="5400" b="1" i="0" dirty="0" err="1"/>
            <a:t>Інституціональна</a:t>
          </a:r>
          <a:r>
            <a:rPr lang="ru-RU" sz="5400" b="1" i="0" dirty="0"/>
            <a:t> основа </a:t>
          </a:r>
          <a:r>
            <a:rPr lang="ru-RU" sz="5400" b="1" i="0" dirty="0" err="1"/>
            <a:t>Євросоюзу</a:t>
          </a:r>
          <a:r>
            <a:rPr lang="uk-UA" sz="5400" b="1" dirty="0"/>
            <a:t>»</a:t>
          </a:r>
          <a:r>
            <a:rPr lang="en-US" sz="5400" b="1" dirty="0"/>
            <a:t> </a:t>
          </a:r>
          <a:r>
            <a:rPr lang="en-US" sz="2800" b="1" dirty="0">
              <a:hlinkClick xmlns:r="http://schemas.openxmlformats.org/officeDocument/2006/relationships" r:id="rId2"/>
            </a:rPr>
            <a:t>https://chmnu.edu.ua/institutsionalna-osnova-yevrosoyuzu-gostova-lektsiya-profesora-devida-rejharda/</a:t>
          </a:r>
          <a:endParaRPr lang="ru-UA" sz="2800" b="1" dirty="0"/>
        </a:p>
      </dgm:t>
    </dgm:pt>
    <dgm:pt modelId="{6F223CE3-09E5-4173-8A17-769363EBEFB1}" type="parTrans" cxnId="{45AF1A54-211E-49FB-A543-C336A056CE9F}">
      <dgm:prSet/>
      <dgm:spPr/>
      <dgm:t>
        <a:bodyPr/>
        <a:lstStyle/>
        <a:p>
          <a:endParaRPr lang="ru-UA"/>
        </a:p>
      </dgm:t>
    </dgm:pt>
    <dgm:pt modelId="{57D6E212-35B2-4CA6-8098-5FB15D225638}" type="sibTrans" cxnId="{45AF1A54-211E-49FB-A543-C336A056CE9F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 custLinFactNeighborX="-1506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ScaleX="124173" custScaleY="90944" custLinFactNeighborX="-9567" custLinFactNeighborY="15626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E842A400-A2A7-4444-8996-73218BF635C0}" type="pres">
      <dgm:prSet presAssocID="{A2DB228C-FE33-4424-8C2C-13B12E67C69C}" presName="Name25" presStyleLbl="parChTrans1D1" presStyleIdx="1" presStyleCnt="2"/>
      <dgm:spPr/>
    </dgm:pt>
    <dgm:pt modelId="{AE139FAA-B54D-431A-B5B9-C3E45819F806}" type="pres">
      <dgm:prSet presAssocID="{2D9FD8D1-5390-4D4C-AD30-3C121F4E36A2}" presName="node" presStyleCnt="0"/>
      <dgm:spPr/>
    </dgm:pt>
    <dgm:pt modelId="{EFB103A3-A11E-43A0-9AE2-145D6C29EA52}" type="pres">
      <dgm:prSet presAssocID="{2D9FD8D1-5390-4D4C-AD30-3C121F4E36A2}" presName="parentNode" presStyleLbl="node1" presStyleIdx="2" presStyleCnt="3" custScaleX="121605" custScaleY="117284" custLinFactNeighborX="-10913" custLinFactNeighborY="-23663">
        <dgm:presLayoutVars>
          <dgm:chMax val="1"/>
          <dgm:bulletEnabled val="1"/>
        </dgm:presLayoutVars>
      </dgm:prSet>
      <dgm:spPr/>
    </dgm:pt>
    <dgm:pt modelId="{5D802188-A0A7-42B1-8489-FFEEF50C51AA}" type="pres">
      <dgm:prSet presAssocID="{2D9FD8D1-5390-4D4C-AD30-3C121F4E36A2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2237810F-3DC1-410A-8BC2-52625EF7F799}" type="presOf" srcId="{2D9FD8D1-5390-4D4C-AD30-3C121F4E36A2}" destId="{EFB103A3-A11E-43A0-9AE2-145D6C29EA52}" srcOrd="0" destOrd="0" presId="urn:microsoft.com/office/officeart/2005/8/layout/radial2"/>
    <dgm:cxn modelId="{ED18672F-26A3-45B8-B75E-BAC42FC4ED2B}" type="presOf" srcId="{98B12270-6060-47A3-800A-FDE7E5779E44}" destId="{0BAA2D9A-3B08-42AC-98F5-D887ADD38B37}" srcOrd="0" destOrd="0" presId="urn:microsoft.com/office/officeart/2005/8/layout/radial2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4F38133C-34AF-488D-891B-5E8884572DBA}" type="presOf" srcId="{DF68C33C-9AEF-4CE7-AB42-12752AFC0595}" destId="{0BAA2D9A-3B08-42AC-98F5-D887ADD38B37}" srcOrd="0" destOrd="1" presId="urn:microsoft.com/office/officeart/2005/8/layout/radial2"/>
    <dgm:cxn modelId="{23EBBC48-C13E-47D6-A4CA-C0A334FED54B}" type="presOf" srcId="{5A6D2A54-D719-45EA-B7E4-7D15FD637269}" destId="{5D802188-A0A7-42B1-8489-FFEEF50C51AA}" srcOrd="0" destOrd="1" presId="urn:microsoft.com/office/officeart/2005/8/layout/radial2"/>
    <dgm:cxn modelId="{824BD66D-A93C-4800-BB52-4A567D39456A}" type="presOf" srcId="{F8843300-8A4B-470F-9228-8B0CCE1ABCA2}" destId="{0BAA2D9A-3B08-42AC-98F5-D887ADD38B37}" srcOrd="0" destOrd="3" presId="urn:microsoft.com/office/officeart/2005/8/layout/radial2"/>
    <dgm:cxn modelId="{5E870D4E-4BA4-447E-A4E1-B67C9AE4CEF8}" srcId="{C3ADC021-D7C0-415C-AADC-419EC03642FD}" destId="{DF68C33C-9AEF-4CE7-AB42-12752AFC0595}" srcOrd="1" destOrd="0" parTransId="{E3F2D106-952A-44C9-9BB8-6E12A501BAD6}" sibTransId="{C46156E2-7203-4735-8ADC-172D41307E90}"/>
    <dgm:cxn modelId="{45AF1A54-211E-49FB-A543-C336A056CE9F}" srcId="{C3ADC021-D7C0-415C-AADC-419EC03642FD}" destId="{73E3D700-1413-40C3-BDFE-14DA195106D3}" srcOrd="2" destOrd="0" parTransId="{6F223CE3-09E5-4173-8A17-769363EBEFB1}" sibTransId="{57D6E212-35B2-4CA6-8098-5FB15D225638}"/>
    <dgm:cxn modelId="{A049497D-B909-4C06-8522-0E1E8EEE8702}" srcId="{C3ADC021-D7C0-415C-AADC-419EC03642FD}" destId="{98B12270-6060-47A3-800A-FDE7E5779E44}" srcOrd="0" destOrd="0" parTransId="{E3714B76-012E-42F9-ACCD-A70DCF9E27A5}" sibTransId="{BD1394DB-09E2-4BB1-B405-621E6418ED1A}"/>
    <dgm:cxn modelId="{F5D5F18C-A493-4484-BF62-EAE348EA0173}" srcId="{2D9FD8D1-5390-4D4C-AD30-3C121F4E36A2}" destId="{DD2B9F95-5D58-499E-B548-6EC4BA216FBA}" srcOrd="0" destOrd="0" parTransId="{B9479D9B-CF42-4B21-B850-BD5E87037476}" sibTransId="{D43A7227-C176-4140-BA6D-E724E2F67593}"/>
    <dgm:cxn modelId="{9C2F8D9F-4CD0-4758-B9DA-C9E16C110063}" srcId="{C3ADC021-D7C0-415C-AADC-419EC03642FD}" destId="{F8843300-8A4B-470F-9228-8B0CCE1ABCA2}" srcOrd="3" destOrd="0" parTransId="{9A545809-2B1B-4797-88B8-9442228A4230}" sibTransId="{832CF093-B528-4154-A18E-0E4A54E9F8F0}"/>
    <dgm:cxn modelId="{A34D23CD-281D-4C11-A413-72C8502EA95E}" type="presOf" srcId="{DD2B9F95-5D58-499E-B548-6EC4BA216FBA}" destId="{5D802188-A0A7-42B1-8489-FFEEF50C51AA}" srcOrd="0" destOrd="0" presId="urn:microsoft.com/office/officeart/2005/8/layout/radial2"/>
    <dgm:cxn modelId="{13E52ED9-F8B1-48FF-B74B-965FDF16A915}" type="presOf" srcId="{73E3D700-1413-40C3-BDFE-14DA195106D3}" destId="{0BAA2D9A-3B08-42AC-98F5-D887ADD38B37}" srcOrd="0" destOrd="2" presId="urn:microsoft.com/office/officeart/2005/8/layout/radial2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2380EBE3-15CE-43C2-8A1B-5FA4279D4187}" srcId="{F7677A46-2BFC-4043-8034-BA95E2A7CEEB}" destId="{2D9FD8D1-5390-4D4C-AD30-3C121F4E36A2}" srcOrd="1" destOrd="0" parTransId="{A2DB228C-FE33-4424-8C2C-13B12E67C69C}" sibTransId="{C624BBB9-BF29-42A2-9072-1DEFE2127F9B}"/>
    <dgm:cxn modelId="{5B7264F0-7FFC-48EA-9F3B-0603EB7CDF66}" srcId="{2D9FD8D1-5390-4D4C-AD30-3C121F4E36A2}" destId="{5A6D2A54-D719-45EA-B7E4-7D15FD637269}" srcOrd="1" destOrd="0" parTransId="{8D6D056F-9598-432C-A298-A7DC73BE2100}" sibTransId="{4C44CF1C-C019-49A1-9834-95DEC5C98968}"/>
    <dgm:cxn modelId="{0296CCFC-E222-4D2B-AF7B-139FEB36B492}" type="presOf" srcId="{A2DB228C-FE33-4424-8C2C-13B12E67C69C}" destId="{E842A400-A2A7-4444-8996-73218BF635C0}" srcOrd="0" destOrd="0" presId="urn:microsoft.com/office/officeart/2005/8/layout/radial2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1753F0AF-87B3-4F50-B4C2-E9958ABB73DF}" type="presParOf" srcId="{242EB350-BCC7-484C-B090-565B0A03F8EA}" destId="{E842A400-A2A7-4444-8996-73218BF635C0}" srcOrd="3" destOrd="0" presId="urn:microsoft.com/office/officeart/2005/8/layout/radial2"/>
    <dgm:cxn modelId="{5E0FB8AC-3B85-4E0A-B9B6-0BED9DA6C1E2}" type="presParOf" srcId="{242EB350-BCC7-484C-B090-565B0A03F8EA}" destId="{AE139FAA-B54D-431A-B5B9-C3E45819F806}" srcOrd="4" destOrd="0" presId="urn:microsoft.com/office/officeart/2005/8/layout/radial2"/>
    <dgm:cxn modelId="{D1E557AA-0114-4261-B29E-6517D9E9F1F0}" type="presParOf" srcId="{AE139FAA-B54D-431A-B5B9-C3E45819F806}" destId="{EFB103A3-A11E-43A0-9AE2-145D6C29EA52}" srcOrd="0" destOrd="0" presId="urn:microsoft.com/office/officeart/2005/8/layout/radial2"/>
    <dgm:cxn modelId="{861952F6-F318-43BF-B0C6-FE7303204708}" type="presParOf" srcId="{AE139FAA-B54D-431A-B5B9-C3E45819F806}" destId="{5D802188-A0A7-42B1-8489-FFEEF50C51A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 custT="1"/>
      <dgm:spPr/>
      <dgm:t>
        <a:bodyPr/>
        <a:lstStyle/>
        <a:p>
          <a:r>
            <a:rPr lang="ru-RU" sz="4400" b="1" i="0" dirty="0" err="1"/>
            <a:t>Флоріан</a:t>
          </a:r>
          <a:r>
            <a:rPr lang="ru-RU" sz="4400" b="1" i="0" dirty="0"/>
            <a:t> </a:t>
          </a:r>
          <a:r>
            <a:rPr lang="ru-RU" sz="4400" b="1" i="0" dirty="0" err="1"/>
            <a:t>Бібер</a:t>
          </a:r>
          <a:r>
            <a:rPr lang="ru-RU" sz="4400" b="1" i="0" dirty="0"/>
            <a:t>, </a:t>
          </a:r>
          <a:r>
            <a:rPr lang="ru-RU" sz="4400" b="1" i="0" dirty="0" err="1"/>
            <a:t>професор</a:t>
          </a:r>
          <a:r>
            <a:rPr lang="ru-RU" sz="4400" b="1" i="0" dirty="0"/>
            <a:t> </a:t>
          </a:r>
          <a:r>
            <a:rPr lang="ru-RU" sz="4400" b="1" i="0" dirty="0" err="1"/>
            <a:t>історії</a:t>
          </a:r>
          <a:r>
            <a:rPr lang="ru-RU" sz="4400" b="1" i="0" dirty="0"/>
            <a:t> та </a:t>
          </a:r>
          <a:r>
            <a:rPr lang="ru-RU" sz="4400" b="1" i="0" dirty="0" err="1"/>
            <a:t>політики</a:t>
          </a:r>
          <a:r>
            <a:rPr lang="ru-RU" sz="4400" b="1" i="0" dirty="0"/>
            <a:t> </a:t>
          </a:r>
          <a:r>
            <a:rPr lang="ru-RU" sz="4400" b="1" i="0" dirty="0" err="1"/>
            <a:t>Південно-Східної</a:t>
          </a:r>
          <a:r>
            <a:rPr lang="ru-RU" sz="4400" b="1" i="0" dirty="0"/>
            <a:t> </a:t>
          </a:r>
          <a:r>
            <a:rPr lang="ru-RU" sz="4400" b="1" i="0" dirty="0" err="1"/>
            <a:t>Європи</a:t>
          </a:r>
          <a:endParaRPr lang="ru-UA" sz="4400" b="1" dirty="0">
            <a:solidFill>
              <a:schemeClr val="bg2"/>
            </a:solidFill>
          </a:endParaRPr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ru-RU" sz="5400" b="1" i="0" dirty="0"/>
            <a:t>23 </a:t>
          </a:r>
          <a:r>
            <a:rPr lang="ru-RU" sz="5400" b="1" i="0" dirty="0" err="1"/>
            <a:t>травня</a:t>
          </a:r>
          <a:r>
            <a:rPr lang="ru-RU" sz="5400" b="1" i="0" dirty="0"/>
            <a:t> </a:t>
          </a:r>
          <a:r>
            <a:rPr lang="uk-UA" sz="5400" b="1" dirty="0"/>
            <a:t>2023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2D9FD8D1-5390-4D4C-AD30-3C121F4E36A2}">
      <dgm:prSet phldrT="[Текст]" custT="1"/>
      <dgm:spPr/>
      <dgm:t>
        <a:bodyPr/>
        <a:lstStyle/>
        <a:p>
          <a:r>
            <a:rPr lang="ru-RU" sz="3600" b="1" i="0" dirty="0"/>
            <a:t>директор Центру </a:t>
          </a:r>
          <a:r>
            <a:rPr lang="ru-RU" sz="3600" b="1" i="0" dirty="0" err="1"/>
            <a:t>досліджень</a:t>
          </a:r>
          <a:r>
            <a:rPr lang="ru-RU" sz="3600" b="1" i="0" dirty="0"/>
            <a:t> </a:t>
          </a:r>
          <a:r>
            <a:rPr lang="ru-RU" sz="3600" b="1" i="0" dirty="0" err="1"/>
            <a:t>Південно-Східної</a:t>
          </a:r>
          <a:r>
            <a:rPr lang="ru-RU" sz="3600" b="1" i="0" dirty="0"/>
            <a:t> </a:t>
          </a:r>
          <a:r>
            <a:rPr lang="ru-RU" sz="3600" b="1" i="0" dirty="0" err="1"/>
            <a:t>Європи</a:t>
          </a:r>
          <a:r>
            <a:rPr lang="ru-RU" sz="3600" b="1" i="0" dirty="0"/>
            <a:t> </a:t>
          </a:r>
          <a:r>
            <a:rPr lang="ru-RU" sz="3600" b="1" i="0" dirty="0" err="1"/>
            <a:t>Ґрацького</a:t>
          </a:r>
          <a:r>
            <a:rPr lang="ru-RU" sz="3600" b="1" i="0" dirty="0"/>
            <a:t> </a:t>
          </a:r>
          <a:r>
            <a:rPr lang="ru-RU" sz="3600" b="1" i="0" dirty="0" err="1"/>
            <a:t>університету</a:t>
          </a:r>
          <a:r>
            <a:rPr lang="ru-RU" sz="3600" b="1" i="0" dirty="0"/>
            <a:t> </a:t>
          </a:r>
          <a:r>
            <a:rPr lang="ru-RU" sz="3600" b="1" i="0" dirty="0" err="1"/>
            <a:t>імені</a:t>
          </a:r>
          <a:r>
            <a:rPr lang="ru-RU" sz="3600" b="1" i="0" dirty="0"/>
            <a:t> Карла і </a:t>
          </a:r>
          <a:r>
            <a:rPr lang="ru-RU" sz="3600" b="1" i="0" dirty="0" err="1"/>
            <a:t>Франці</a:t>
          </a:r>
          <a:r>
            <a:rPr lang="ru-RU" sz="3600" b="1" i="0" dirty="0"/>
            <a:t> (</a:t>
          </a:r>
          <a:r>
            <a:rPr lang="ru-RU" sz="3600" b="1" i="0" dirty="0" err="1"/>
            <a:t>Австрія</a:t>
          </a:r>
          <a:r>
            <a:rPr lang="ru-RU" sz="3600" b="1" i="0" dirty="0"/>
            <a:t>), член </a:t>
          </a:r>
          <a:r>
            <a:rPr lang="ru-RU" sz="3600" b="1" i="0" dirty="0" err="1"/>
            <a:t>Європейської</a:t>
          </a:r>
          <a:r>
            <a:rPr lang="ru-RU" sz="3600" b="1" i="0" dirty="0"/>
            <a:t> </a:t>
          </a:r>
          <a:r>
            <a:rPr lang="ru-RU" sz="3600" b="1" i="0" dirty="0" err="1"/>
            <a:t>академії</a:t>
          </a:r>
          <a:r>
            <a:rPr lang="ru-RU" sz="3600" b="1" i="0" dirty="0"/>
            <a:t> наук і </a:t>
          </a:r>
          <a:r>
            <a:rPr lang="ru-RU" sz="3600" b="1" i="0" dirty="0" err="1"/>
            <a:t>мистецтва</a:t>
          </a:r>
          <a:endParaRPr lang="ru-UA" sz="3600" b="1" dirty="0">
            <a:solidFill>
              <a:schemeClr val="bg2"/>
            </a:solidFill>
          </a:endParaRPr>
        </a:p>
      </dgm:t>
    </dgm:pt>
    <dgm:pt modelId="{A2DB228C-FE33-4424-8C2C-13B12E67C69C}" type="parTrans" cxnId="{2380EBE3-15CE-43C2-8A1B-5FA4279D4187}">
      <dgm:prSet/>
      <dgm:spPr/>
      <dgm:t>
        <a:bodyPr/>
        <a:lstStyle/>
        <a:p>
          <a:endParaRPr lang="ru-UA"/>
        </a:p>
      </dgm:t>
    </dgm:pt>
    <dgm:pt modelId="{C624BBB9-BF29-42A2-9072-1DEFE2127F9B}" type="sibTrans" cxnId="{2380EBE3-15CE-43C2-8A1B-5FA4279D4187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онлайн-лекція</a:t>
          </a:r>
          <a:endParaRPr lang="ru-UA" sz="54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5A6D2A54-D719-45EA-B7E4-7D15FD637269}">
      <dgm:prSet phldrT="[Текст]" custT="1"/>
      <dgm:spPr/>
      <dgm:t>
        <a:bodyPr/>
        <a:lstStyle/>
        <a:p>
          <a:pPr algn="l"/>
          <a:endParaRPr lang="ru-UA" sz="3200" b="1" dirty="0"/>
        </a:p>
      </dgm:t>
    </dgm:pt>
    <dgm:pt modelId="{8D6D056F-9598-432C-A298-A7DC73BE2100}" type="parTrans" cxnId="{5B7264F0-7FFC-48EA-9F3B-0603EB7CDF66}">
      <dgm:prSet/>
      <dgm:spPr/>
      <dgm:t>
        <a:bodyPr/>
        <a:lstStyle/>
        <a:p>
          <a:endParaRPr lang="ru-UA"/>
        </a:p>
      </dgm:t>
    </dgm:pt>
    <dgm:pt modelId="{4C44CF1C-C019-49A1-9834-95DEC5C98968}" type="sibTrans" cxnId="{5B7264F0-7FFC-48EA-9F3B-0603EB7CDF66}">
      <dgm:prSet/>
      <dgm:spPr/>
      <dgm:t>
        <a:bodyPr/>
        <a:lstStyle/>
        <a:p>
          <a:endParaRPr lang="ru-UA"/>
        </a:p>
      </dgm:t>
    </dgm:pt>
    <dgm:pt modelId="{DD2B9F95-5D58-499E-B548-6EC4BA216FBA}">
      <dgm:prSet phldrT="[Текст]" custT="1"/>
      <dgm:spPr/>
      <dgm:t>
        <a:bodyPr/>
        <a:lstStyle/>
        <a:p>
          <a:pPr algn="ctr"/>
          <a:r>
            <a:rPr lang="ru-RU" sz="4000" b="1" i="0" dirty="0" err="1"/>
            <a:t>Обговорювали</a:t>
          </a:r>
          <a:r>
            <a:rPr lang="ru-RU" sz="4000" b="1" i="0" dirty="0"/>
            <a:t> причини та </a:t>
          </a:r>
          <a:r>
            <a:rPr lang="ru-RU" sz="4000" b="1" i="0" dirty="0" err="1"/>
            <a:t>наслідки</a:t>
          </a:r>
          <a:r>
            <a:rPr lang="ru-RU" sz="4000" b="1" i="0" dirty="0"/>
            <a:t> </a:t>
          </a:r>
          <a:r>
            <a:rPr lang="ru-RU" sz="4000" b="1" i="0" dirty="0" err="1"/>
            <a:t>розширення</a:t>
          </a:r>
          <a:r>
            <a:rPr lang="ru-RU" sz="4000" b="1" i="0" dirty="0"/>
            <a:t>, </a:t>
          </a:r>
          <a:r>
            <a:rPr lang="ru-RU" sz="4000" b="1" i="0" dirty="0" err="1"/>
            <a:t>вплив</a:t>
          </a:r>
          <a:r>
            <a:rPr lang="ru-RU" sz="4000" b="1" i="0" dirty="0"/>
            <a:t> </a:t>
          </a:r>
          <a:r>
            <a:rPr lang="ru-RU" sz="4000" b="1" i="0" dirty="0" err="1"/>
            <a:t>європеїзації</a:t>
          </a:r>
          <a:r>
            <a:rPr lang="ru-RU" sz="4000" b="1" i="0" dirty="0"/>
            <a:t> на </a:t>
          </a:r>
          <a:r>
            <a:rPr lang="ru-RU" sz="4000" b="1" i="0" dirty="0" err="1"/>
            <a:t>країни</a:t>
          </a:r>
          <a:r>
            <a:rPr lang="ru-RU" sz="4000" b="1" i="0" dirty="0"/>
            <a:t>, </a:t>
          </a:r>
          <a:r>
            <a:rPr lang="ru-RU" sz="4000" b="1" i="0" dirty="0" err="1"/>
            <a:t>процес</a:t>
          </a:r>
          <a:r>
            <a:rPr lang="ru-RU" sz="4000" b="1" i="0" dirty="0"/>
            <a:t> </a:t>
          </a:r>
          <a:r>
            <a:rPr lang="ru-RU" sz="4000" b="1" i="0" dirty="0" err="1"/>
            <a:t>приєднання</a:t>
          </a:r>
          <a:r>
            <a:rPr lang="ru-RU" sz="4000" b="1" i="0" dirty="0"/>
            <a:t> </a:t>
          </a:r>
          <a:r>
            <a:rPr lang="ru-RU" sz="4000" b="1" i="0" dirty="0" err="1"/>
            <a:t>країн</a:t>
          </a:r>
          <a:r>
            <a:rPr lang="ru-RU" sz="4000" b="1" i="0" dirty="0"/>
            <a:t> до ЄС, </a:t>
          </a:r>
          <a:r>
            <a:rPr lang="ru-RU" sz="4000" b="1" i="0" dirty="0" err="1"/>
            <a:t>виклики</a:t>
          </a:r>
          <a:r>
            <a:rPr lang="ru-RU" sz="4000" b="1" i="0" dirty="0"/>
            <a:t>, </a:t>
          </a:r>
          <a:r>
            <a:rPr lang="ru-RU" sz="4000" b="1" i="0" dirty="0" err="1"/>
            <a:t>які</a:t>
          </a:r>
          <a:r>
            <a:rPr lang="ru-RU" sz="4000" b="1" i="0" dirty="0"/>
            <a:t> </a:t>
          </a:r>
          <a:r>
            <a:rPr lang="ru-RU" sz="4000" b="1" i="0" dirty="0" err="1"/>
            <a:t>виникають</a:t>
          </a:r>
          <a:r>
            <a:rPr lang="ru-RU" sz="4000" b="1" i="0" dirty="0"/>
            <a:t> </a:t>
          </a:r>
          <a:r>
            <a:rPr lang="ru-RU" sz="4000" b="1" i="0" dirty="0" err="1"/>
            <a:t>під</a:t>
          </a:r>
          <a:r>
            <a:rPr lang="ru-RU" sz="4000" b="1" i="0" dirty="0"/>
            <a:t> час </a:t>
          </a:r>
          <a:r>
            <a:rPr lang="ru-RU" sz="4000" b="1" i="0" dirty="0" err="1"/>
            <a:t>розширення</a:t>
          </a:r>
          <a:r>
            <a:rPr lang="ru-RU" sz="4000" b="1" i="0" dirty="0"/>
            <a:t> ЄС та </a:t>
          </a:r>
          <a:r>
            <a:rPr lang="ru-RU" sz="4000" b="1" i="0" dirty="0" err="1"/>
            <a:t>питання</a:t>
          </a:r>
          <a:r>
            <a:rPr lang="ru-RU" sz="4000" b="1" i="0" dirty="0"/>
            <a:t> </a:t>
          </a:r>
          <a:r>
            <a:rPr lang="ru-RU" sz="4000" b="1" i="0" dirty="0" err="1"/>
            <a:t>демократії</a:t>
          </a:r>
          <a:r>
            <a:rPr lang="ru-RU" sz="4000" b="1" i="0" dirty="0"/>
            <a:t> у </a:t>
          </a:r>
          <a:r>
            <a:rPr lang="ru-RU" sz="4000" b="1" i="0" dirty="0" err="1"/>
            <a:t>парадигмі</a:t>
          </a:r>
          <a:r>
            <a:rPr lang="ru-RU" sz="4000" b="1" i="0" dirty="0"/>
            <a:t> </a:t>
          </a:r>
          <a:r>
            <a:rPr lang="ru-RU" sz="4000" b="1" i="0" dirty="0" err="1"/>
            <a:t>розширення</a:t>
          </a:r>
          <a:endParaRPr lang="ru-UA" sz="4000" b="1" dirty="0">
            <a:solidFill>
              <a:schemeClr val="bg2"/>
            </a:solidFill>
          </a:endParaRPr>
        </a:p>
      </dgm:t>
    </dgm:pt>
    <dgm:pt modelId="{B9479D9B-CF42-4B21-B850-BD5E87037476}" type="parTrans" cxnId="{F5D5F18C-A493-4484-BF62-EAE348EA0173}">
      <dgm:prSet/>
      <dgm:spPr/>
      <dgm:t>
        <a:bodyPr/>
        <a:lstStyle/>
        <a:p>
          <a:endParaRPr lang="ru-UA"/>
        </a:p>
      </dgm:t>
    </dgm:pt>
    <dgm:pt modelId="{D43A7227-C176-4140-BA6D-E724E2F67593}" type="sibTrans" cxnId="{F5D5F18C-A493-4484-BF62-EAE348EA0173}">
      <dgm:prSet/>
      <dgm:spPr/>
      <dgm:t>
        <a:bodyPr/>
        <a:lstStyle/>
        <a:p>
          <a:endParaRPr lang="ru-UA"/>
        </a:p>
      </dgm:t>
    </dgm:pt>
    <dgm:pt modelId="{F8843300-8A4B-470F-9228-8B0CCE1ABCA2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9A545809-2B1B-4797-88B8-9442228A4230}" type="parTrans" cxnId="{9C2F8D9F-4CD0-4758-B9DA-C9E16C110063}">
      <dgm:prSet/>
      <dgm:spPr/>
      <dgm:t>
        <a:bodyPr/>
        <a:lstStyle/>
        <a:p>
          <a:endParaRPr lang="ru-UA"/>
        </a:p>
      </dgm:t>
    </dgm:pt>
    <dgm:pt modelId="{832CF093-B528-4154-A18E-0E4A54E9F8F0}" type="sibTrans" cxnId="{9C2F8D9F-4CD0-4758-B9DA-C9E16C110063}">
      <dgm:prSet/>
      <dgm:spPr/>
      <dgm:t>
        <a:bodyPr/>
        <a:lstStyle/>
        <a:p>
          <a:endParaRPr lang="ru-UA"/>
        </a:p>
      </dgm:t>
    </dgm:pt>
    <dgm:pt modelId="{73E3D700-1413-40C3-BDFE-14DA195106D3}">
      <dgm:prSet phldrT="[Текст]" custT="1"/>
      <dgm:spPr/>
      <dgm:t>
        <a:bodyPr/>
        <a:lstStyle/>
        <a:p>
          <a:pPr algn="ctr"/>
          <a:r>
            <a:rPr lang="uk-UA" sz="5400" b="1" dirty="0"/>
            <a:t>«</a:t>
          </a:r>
          <a:r>
            <a:rPr lang="ru-RU" sz="5400" b="1" i="0" dirty="0" err="1"/>
            <a:t>Розширення</a:t>
          </a:r>
          <a:r>
            <a:rPr lang="ru-RU" sz="5400" b="1" i="0" dirty="0"/>
            <a:t> та </a:t>
          </a:r>
          <a:r>
            <a:rPr lang="ru-RU" sz="5400" b="1" i="0" dirty="0" err="1"/>
            <a:t>демократія</a:t>
          </a:r>
          <a:r>
            <a:rPr lang="ru-RU" sz="5400" b="1" i="0" dirty="0"/>
            <a:t> як </a:t>
          </a:r>
          <a:r>
            <a:rPr lang="ru-RU" sz="5400" b="1" i="0" dirty="0" err="1"/>
            <a:t>зовнішня</a:t>
          </a:r>
          <a:r>
            <a:rPr lang="ru-RU" sz="5400" b="1" i="0" dirty="0"/>
            <a:t> </a:t>
          </a:r>
          <a:r>
            <a:rPr lang="ru-RU" sz="5400" b="1" i="0" dirty="0" err="1"/>
            <a:t>політика</a:t>
          </a:r>
          <a:r>
            <a:rPr lang="ru-RU" sz="5400" b="1" i="0" dirty="0"/>
            <a:t> ЄС</a:t>
          </a:r>
          <a:r>
            <a:rPr lang="uk-UA" sz="5400" b="1" dirty="0"/>
            <a:t>»</a:t>
          </a:r>
          <a:r>
            <a:rPr lang="en-US" sz="5400" b="1" dirty="0"/>
            <a:t> </a:t>
          </a:r>
          <a:r>
            <a:rPr lang="en-US" sz="2800" b="1" dirty="0">
              <a:hlinkClick xmlns:r="http://schemas.openxmlformats.org/officeDocument/2006/relationships" r:id="rId1"/>
            </a:rPr>
            <a:t>https://chmnu.edu.ua/vidbulasya-zaklyuchna-lektsiya-tsiklu-yevropejskij-soyuz-yak-model-regionalnoyi-integratsiyi/</a:t>
          </a:r>
          <a:endParaRPr lang="ru-UA" sz="2800" b="1" dirty="0"/>
        </a:p>
      </dgm:t>
    </dgm:pt>
    <dgm:pt modelId="{6F223CE3-09E5-4173-8A17-769363EBEFB1}" type="parTrans" cxnId="{45AF1A54-211E-49FB-A543-C336A056CE9F}">
      <dgm:prSet/>
      <dgm:spPr/>
      <dgm:t>
        <a:bodyPr/>
        <a:lstStyle/>
        <a:p>
          <a:endParaRPr lang="ru-UA"/>
        </a:p>
      </dgm:t>
    </dgm:pt>
    <dgm:pt modelId="{57D6E212-35B2-4CA6-8098-5FB15D225638}" type="sibTrans" cxnId="{45AF1A54-211E-49FB-A543-C336A056CE9F}">
      <dgm:prSet/>
      <dgm:spPr/>
      <dgm:t>
        <a:bodyPr/>
        <a:lstStyle/>
        <a:p>
          <a:endParaRPr lang="ru-UA"/>
        </a:p>
      </dgm:t>
    </dgm:pt>
    <dgm:pt modelId="{222C94E0-A27B-48FD-8313-6FFAE87169A0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D03F5F4C-3F46-4B26-AEF0-7B718DE70730}" type="parTrans" cxnId="{B403D378-30B3-43D0-8D9B-0408194ABF39}">
      <dgm:prSet/>
      <dgm:spPr/>
      <dgm:t>
        <a:bodyPr/>
        <a:lstStyle/>
        <a:p>
          <a:endParaRPr lang="ru-UA"/>
        </a:p>
      </dgm:t>
    </dgm:pt>
    <dgm:pt modelId="{5C407108-A43B-40A9-ABAE-6BD933B496B6}" type="sibTrans" cxnId="{B403D378-30B3-43D0-8D9B-0408194ABF39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 custLinFactNeighborX="-1506"/>
      <dgm:spPr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ScaleX="124173" custScaleY="90944" custLinFactNeighborX="-9567" custLinFactNeighborY="15626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E842A400-A2A7-4444-8996-73218BF635C0}" type="pres">
      <dgm:prSet presAssocID="{A2DB228C-FE33-4424-8C2C-13B12E67C69C}" presName="Name25" presStyleLbl="parChTrans1D1" presStyleIdx="1" presStyleCnt="2"/>
      <dgm:spPr/>
    </dgm:pt>
    <dgm:pt modelId="{AE139FAA-B54D-431A-B5B9-C3E45819F806}" type="pres">
      <dgm:prSet presAssocID="{2D9FD8D1-5390-4D4C-AD30-3C121F4E36A2}" presName="node" presStyleCnt="0"/>
      <dgm:spPr/>
    </dgm:pt>
    <dgm:pt modelId="{EFB103A3-A11E-43A0-9AE2-145D6C29EA52}" type="pres">
      <dgm:prSet presAssocID="{2D9FD8D1-5390-4D4C-AD30-3C121F4E36A2}" presName="parentNode" presStyleLbl="node1" presStyleIdx="2" presStyleCnt="3" custScaleX="121605" custScaleY="117284" custLinFactNeighborX="-10913" custLinFactNeighborY="-23663">
        <dgm:presLayoutVars>
          <dgm:chMax val="1"/>
          <dgm:bulletEnabled val="1"/>
        </dgm:presLayoutVars>
      </dgm:prSet>
      <dgm:spPr/>
    </dgm:pt>
    <dgm:pt modelId="{5D802188-A0A7-42B1-8489-FFEEF50C51AA}" type="pres">
      <dgm:prSet presAssocID="{2D9FD8D1-5390-4D4C-AD30-3C121F4E36A2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191A2302-D69E-48E2-BA58-D7BA7EC0C9B9}" type="presOf" srcId="{222C94E0-A27B-48FD-8313-6FFAE87169A0}" destId="{0BAA2D9A-3B08-42AC-98F5-D887ADD38B37}" srcOrd="0" destOrd="0" presId="urn:microsoft.com/office/officeart/2005/8/layout/radial2"/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2237810F-3DC1-410A-8BC2-52625EF7F799}" type="presOf" srcId="{2D9FD8D1-5390-4D4C-AD30-3C121F4E36A2}" destId="{EFB103A3-A11E-43A0-9AE2-145D6C29EA52}" srcOrd="0" destOrd="0" presId="urn:microsoft.com/office/officeart/2005/8/layout/radial2"/>
    <dgm:cxn modelId="{ED18672F-26A3-45B8-B75E-BAC42FC4ED2B}" type="presOf" srcId="{98B12270-6060-47A3-800A-FDE7E5779E44}" destId="{0BAA2D9A-3B08-42AC-98F5-D887ADD38B37}" srcOrd="0" destOrd="1" presId="urn:microsoft.com/office/officeart/2005/8/layout/radial2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4F38133C-34AF-488D-891B-5E8884572DBA}" type="presOf" srcId="{DF68C33C-9AEF-4CE7-AB42-12752AFC0595}" destId="{0BAA2D9A-3B08-42AC-98F5-D887ADD38B37}" srcOrd="0" destOrd="2" presId="urn:microsoft.com/office/officeart/2005/8/layout/radial2"/>
    <dgm:cxn modelId="{23EBBC48-C13E-47D6-A4CA-C0A334FED54B}" type="presOf" srcId="{5A6D2A54-D719-45EA-B7E4-7D15FD637269}" destId="{5D802188-A0A7-42B1-8489-FFEEF50C51AA}" srcOrd="0" destOrd="1" presId="urn:microsoft.com/office/officeart/2005/8/layout/radial2"/>
    <dgm:cxn modelId="{824BD66D-A93C-4800-BB52-4A567D39456A}" type="presOf" srcId="{F8843300-8A4B-470F-9228-8B0CCE1ABCA2}" destId="{0BAA2D9A-3B08-42AC-98F5-D887ADD38B37}" srcOrd="0" destOrd="4" presId="urn:microsoft.com/office/officeart/2005/8/layout/radial2"/>
    <dgm:cxn modelId="{5E870D4E-4BA4-447E-A4E1-B67C9AE4CEF8}" srcId="{C3ADC021-D7C0-415C-AADC-419EC03642FD}" destId="{DF68C33C-9AEF-4CE7-AB42-12752AFC0595}" srcOrd="2" destOrd="0" parTransId="{E3F2D106-952A-44C9-9BB8-6E12A501BAD6}" sibTransId="{C46156E2-7203-4735-8ADC-172D41307E90}"/>
    <dgm:cxn modelId="{45AF1A54-211E-49FB-A543-C336A056CE9F}" srcId="{C3ADC021-D7C0-415C-AADC-419EC03642FD}" destId="{73E3D700-1413-40C3-BDFE-14DA195106D3}" srcOrd="3" destOrd="0" parTransId="{6F223CE3-09E5-4173-8A17-769363EBEFB1}" sibTransId="{57D6E212-35B2-4CA6-8098-5FB15D225638}"/>
    <dgm:cxn modelId="{B403D378-30B3-43D0-8D9B-0408194ABF39}" srcId="{C3ADC021-D7C0-415C-AADC-419EC03642FD}" destId="{222C94E0-A27B-48FD-8313-6FFAE87169A0}" srcOrd="0" destOrd="0" parTransId="{D03F5F4C-3F46-4B26-AEF0-7B718DE70730}" sibTransId="{5C407108-A43B-40A9-ABAE-6BD933B496B6}"/>
    <dgm:cxn modelId="{A049497D-B909-4C06-8522-0E1E8EEE8702}" srcId="{C3ADC021-D7C0-415C-AADC-419EC03642FD}" destId="{98B12270-6060-47A3-800A-FDE7E5779E44}" srcOrd="1" destOrd="0" parTransId="{E3714B76-012E-42F9-ACCD-A70DCF9E27A5}" sibTransId="{BD1394DB-09E2-4BB1-B405-621E6418ED1A}"/>
    <dgm:cxn modelId="{F5D5F18C-A493-4484-BF62-EAE348EA0173}" srcId="{2D9FD8D1-5390-4D4C-AD30-3C121F4E36A2}" destId="{DD2B9F95-5D58-499E-B548-6EC4BA216FBA}" srcOrd="0" destOrd="0" parTransId="{B9479D9B-CF42-4B21-B850-BD5E87037476}" sibTransId="{D43A7227-C176-4140-BA6D-E724E2F67593}"/>
    <dgm:cxn modelId="{9C2F8D9F-4CD0-4758-B9DA-C9E16C110063}" srcId="{C3ADC021-D7C0-415C-AADC-419EC03642FD}" destId="{F8843300-8A4B-470F-9228-8B0CCE1ABCA2}" srcOrd="4" destOrd="0" parTransId="{9A545809-2B1B-4797-88B8-9442228A4230}" sibTransId="{832CF093-B528-4154-A18E-0E4A54E9F8F0}"/>
    <dgm:cxn modelId="{A34D23CD-281D-4C11-A413-72C8502EA95E}" type="presOf" srcId="{DD2B9F95-5D58-499E-B548-6EC4BA216FBA}" destId="{5D802188-A0A7-42B1-8489-FFEEF50C51AA}" srcOrd="0" destOrd="0" presId="urn:microsoft.com/office/officeart/2005/8/layout/radial2"/>
    <dgm:cxn modelId="{13E52ED9-F8B1-48FF-B74B-965FDF16A915}" type="presOf" srcId="{73E3D700-1413-40C3-BDFE-14DA195106D3}" destId="{0BAA2D9A-3B08-42AC-98F5-D887ADD38B37}" srcOrd="0" destOrd="3" presId="urn:microsoft.com/office/officeart/2005/8/layout/radial2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2380EBE3-15CE-43C2-8A1B-5FA4279D4187}" srcId="{F7677A46-2BFC-4043-8034-BA95E2A7CEEB}" destId="{2D9FD8D1-5390-4D4C-AD30-3C121F4E36A2}" srcOrd="1" destOrd="0" parTransId="{A2DB228C-FE33-4424-8C2C-13B12E67C69C}" sibTransId="{C624BBB9-BF29-42A2-9072-1DEFE2127F9B}"/>
    <dgm:cxn modelId="{5B7264F0-7FFC-48EA-9F3B-0603EB7CDF66}" srcId="{2D9FD8D1-5390-4D4C-AD30-3C121F4E36A2}" destId="{5A6D2A54-D719-45EA-B7E4-7D15FD637269}" srcOrd="1" destOrd="0" parTransId="{8D6D056F-9598-432C-A298-A7DC73BE2100}" sibTransId="{4C44CF1C-C019-49A1-9834-95DEC5C98968}"/>
    <dgm:cxn modelId="{0296CCFC-E222-4D2B-AF7B-139FEB36B492}" type="presOf" srcId="{A2DB228C-FE33-4424-8C2C-13B12E67C69C}" destId="{E842A400-A2A7-4444-8996-73218BF635C0}" srcOrd="0" destOrd="0" presId="urn:microsoft.com/office/officeart/2005/8/layout/radial2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1753F0AF-87B3-4F50-B4C2-E9958ABB73DF}" type="presParOf" srcId="{242EB350-BCC7-484C-B090-565B0A03F8EA}" destId="{E842A400-A2A7-4444-8996-73218BF635C0}" srcOrd="3" destOrd="0" presId="urn:microsoft.com/office/officeart/2005/8/layout/radial2"/>
    <dgm:cxn modelId="{5E0FB8AC-3B85-4E0A-B9B6-0BED9DA6C1E2}" type="presParOf" srcId="{242EB350-BCC7-484C-B090-565B0A03F8EA}" destId="{AE139FAA-B54D-431A-B5B9-C3E45819F806}" srcOrd="4" destOrd="0" presId="urn:microsoft.com/office/officeart/2005/8/layout/radial2"/>
    <dgm:cxn modelId="{D1E557AA-0114-4261-B29E-6517D9E9F1F0}" type="presParOf" srcId="{AE139FAA-B54D-431A-B5B9-C3E45819F806}" destId="{EFB103A3-A11E-43A0-9AE2-145D6C29EA52}" srcOrd="0" destOrd="0" presId="urn:microsoft.com/office/officeart/2005/8/layout/radial2"/>
    <dgm:cxn modelId="{861952F6-F318-43BF-B0C6-FE7303204708}" type="presParOf" srcId="{AE139FAA-B54D-431A-B5B9-C3E45819F806}" destId="{5D802188-A0A7-42B1-8489-FFEEF50C51A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 custT="1"/>
      <dgm:spPr/>
      <dgm:t>
        <a:bodyPr/>
        <a:lstStyle/>
        <a:p>
          <a:r>
            <a:rPr lang="uk-UA" sz="5400" dirty="0"/>
            <a:t>Пітер </a:t>
          </a:r>
          <a:r>
            <a:rPr lang="uk-UA" sz="5400" dirty="0" err="1"/>
            <a:t>Кемпбел</a:t>
          </a:r>
          <a:r>
            <a:rPr lang="uk-UA" sz="5400" dirty="0"/>
            <a:t> (</a:t>
          </a:r>
          <a:r>
            <a:rPr lang="en-US" sz="5400" dirty="0"/>
            <a:t>Baylor University</a:t>
          </a:r>
          <a:r>
            <a:rPr lang="uk-UA" sz="5400" dirty="0"/>
            <a:t>) </a:t>
          </a:r>
          <a:endParaRPr lang="ru-UA" sz="5400" b="1" dirty="0">
            <a:solidFill>
              <a:schemeClr val="bg2"/>
            </a:solidFill>
          </a:endParaRPr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uk-UA" sz="5400" b="1" dirty="0"/>
            <a:t>29 вересня 2022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0306D4DD-ECE5-41EC-8A05-F69A4066C884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90000" r="-90000"/>
          </a:stretch>
        </a:blipFill>
      </dgm:spPr>
      <dgm:t>
        <a:bodyPr/>
        <a:lstStyle/>
        <a:p>
          <a:r>
            <a:rPr lang="uk-UA" dirty="0"/>
            <a:t> </a:t>
          </a:r>
          <a:endParaRPr lang="ru-UA" dirty="0"/>
        </a:p>
      </dgm:t>
    </dgm:pt>
    <dgm:pt modelId="{A5A2FD1E-4ACF-4D83-85D6-0655CF7EDD3B}" type="parTrans" cxnId="{190BCA16-5426-4B6C-85AD-AAFFD8690798}">
      <dgm:prSet/>
      <dgm:spPr/>
      <dgm:t>
        <a:bodyPr/>
        <a:lstStyle/>
        <a:p>
          <a:endParaRPr lang="ru-UA"/>
        </a:p>
      </dgm:t>
    </dgm:pt>
    <dgm:pt modelId="{E1099B74-296F-481C-9B74-8135598D645E}" type="sibTrans" cxnId="{190BCA16-5426-4B6C-85AD-AAFFD8690798}">
      <dgm:prSet/>
      <dgm:spPr/>
      <dgm:t>
        <a:bodyPr/>
        <a:lstStyle/>
        <a:p>
          <a:endParaRPr lang="ru-UA"/>
        </a:p>
      </dgm:t>
    </dgm:pt>
    <dgm:pt modelId="{2D9FD8D1-5390-4D4C-AD30-3C121F4E36A2}">
      <dgm:prSet phldrT="[Текст]" custT="1"/>
      <dgm:spPr/>
      <dgm:t>
        <a:bodyPr/>
        <a:lstStyle/>
        <a:p>
          <a:endParaRPr lang="ru-UA" sz="3200" b="1" dirty="0"/>
        </a:p>
      </dgm:t>
    </dgm:pt>
    <dgm:pt modelId="{A2DB228C-FE33-4424-8C2C-13B12E67C69C}" type="parTrans" cxnId="{2380EBE3-15CE-43C2-8A1B-5FA4279D4187}">
      <dgm:prSet/>
      <dgm:spPr/>
      <dgm:t>
        <a:bodyPr/>
        <a:lstStyle/>
        <a:p>
          <a:endParaRPr lang="ru-UA"/>
        </a:p>
      </dgm:t>
    </dgm:pt>
    <dgm:pt modelId="{C624BBB9-BF29-42A2-9072-1DEFE2127F9B}" type="sibTrans" cxnId="{2380EBE3-15CE-43C2-8A1B-5FA4279D4187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онлайн-лекція</a:t>
          </a:r>
          <a:endParaRPr lang="ru-UA" sz="54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5A6D2A54-D719-45EA-B7E4-7D15FD637269}">
      <dgm:prSet phldrT="[Текст]" custT="1"/>
      <dgm:spPr/>
      <dgm:t>
        <a:bodyPr/>
        <a:lstStyle/>
        <a:p>
          <a:endParaRPr lang="ru-UA" sz="3200" b="1" dirty="0"/>
        </a:p>
      </dgm:t>
    </dgm:pt>
    <dgm:pt modelId="{8D6D056F-9598-432C-A298-A7DC73BE2100}" type="parTrans" cxnId="{5B7264F0-7FFC-48EA-9F3B-0603EB7CDF66}">
      <dgm:prSet/>
      <dgm:spPr/>
      <dgm:t>
        <a:bodyPr/>
        <a:lstStyle/>
        <a:p>
          <a:endParaRPr lang="ru-UA"/>
        </a:p>
      </dgm:t>
    </dgm:pt>
    <dgm:pt modelId="{4C44CF1C-C019-49A1-9834-95DEC5C98968}" type="sibTrans" cxnId="{5B7264F0-7FFC-48EA-9F3B-0603EB7CDF66}">
      <dgm:prSet/>
      <dgm:spPr/>
      <dgm:t>
        <a:bodyPr/>
        <a:lstStyle/>
        <a:p>
          <a:endParaRPr lang="ru-UA"/>
        </a:p>
      </dgm:t>
    </dgm:pt>
    <dgm:pt modelId="{3E857474-B02F-4A96-8F0A-5B049CA1EBA9}">
      <dgm:prSet phldrT="[Текст]" custT="1"/>
      <dgm:spPr/>
      <dgm:t>
        <a:bodyPr/>
        <a:lstStyle/>
        <a:p>
          <a:pPr algn="ctr"/>
          <a:r>
            <a:rPr lang="uk-UA" sz="5400" b="1" dirty="0"/>
            <a:t>«Чому держави воюють?»</a:t>
          </a:r>
          <a:endParaRPr lang="ru-UA" sz="5400" b="1" dirty="0"/>
        </a:p>
      </dgm:t>
    </dgm:pt>
    <dgm:pt modelId="{0EB7FD93-DEBB-41B6-836B-8887E10F6823}" type="parTrans" cxnId="{0F68B71E-EB79-4AFA-AA31-8818EC3B5E34}">
      <dgm:prSet/>
      <dgm:spPr/>
      <dgm:t>
        <a:bodyPr/>
        <a:lstStyle/>
        <a:p>
          <a:endParaRPr lang="ru-UA"/>
        </a:p>
      </dgm:t>
    </dgm:pt>
    <dgm:pt modelId="{E06DFFC1-B132-4E6E-A8A5-575D2D57EFDE}" type="sibTrans" cxnId="{0F68B71E-EB79-4AFA-AA31-8818EC3B5E34}">
      <dgm:prSet/>
      <dgm:spPr/>
      <dgm:t>
        <a:bodyPr/>
        <a:lstStyle/>
        <a:p>
          <a:endParaRPr lang="ru-UA"/>
        </a:p>
      </dgm:t>
    </dgm:pt>
    <dgm:pt modelId="{686284B7-9030-4625-999A-209600D32FDF}">
      <dgm:prSet phldrT="[Текст]" custT="1"/>
      <dgm:spPr/>
      <dgm:t>
        <a:bodyPr/>
        <a:lstStyle/>
        <a:p>
          <a:pPr algn="ctr"/>
          <a:r>
            <a:rPr lang="en-US" sz="2800" b="1" dirty="0">
              <a:hlinkClick xmlns:r="http://schemas.openxmlformats.org/officeDocument/2006/relationships" r:id="rId2"/>
            </a:rPr>
            <a:t>https://www.facebook.com/History.chmnu/posts/pfbid0Yy2WdPqHyfuNcuiTu3abR54YQMDS6XygCMF6F9SW9uEgt4iM2KrRB5iTcMXtZiP3l</a:t>
          </a:r>
          <a:endParaRPr lang="ru-UA" sz="2800" b="1" dirty="0"/>
        </a:p>
      </dgm:t>
    </dgm:pt>
    <dgm:pt modelId="{F57B23C7-C348-4EEA-8BE6-DC5F69C90EA5}" type="parTrans" cxnId="{1B88BF54-0B68-4F9A-BED3-89022849F3B4}">
      <dgm:prSet/>
      <dgm:spPr/>
      <dgm:t>
        <a:bodyPr/>
        <a:lstStyle/>
        <a:p>
          <a:endParaRPr lang="ru-UA"/>
        </a:p>
      </dgm:t>
    </dgm:pt>
    <dgm:pt modelId="{15629FC7-7C9B-4B15-942A-0F3B492CCF9F}" type="sibTrans" cxnId="{1B88BF54-0B68-4F9A-BED3-89022849F3B4}">
      <dgm:prSet/>
      <dgm:spPr/>
      <dgm:t>
        <a:bodyPr/>
        <a:lstStyle/>
        <a:p>
          <a:endParaRPr lang="ru-UA"/>
        </a:p>
      </dgm:t>
    </dgm:pt>
    <dgm:pt modelId="{DC39DF41-9EDE-4983-B739-8D041E90F39D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6E74DB9E-8980-475A-8AB2-CD56755AF1EB}" type="parTrans" cxnId="{7501FAB6-D43B-4C6F-A9C9-42AFBF5AF318}">
      <dgm:prSet/>
      <dgm:spPr/>
      <dgm:t>
        <a:bodyPr/>
        <a:lstStyle/>
        <a:p>
          <a:endParaRPr lang="ru-UA"/>
        </a:p>
      </dgm:t>
    </dgm:pt>
    <dgm:pt modelId="{495AD92E-DA8E-4B34-91C2-87842D2E0459}" type="sibTrans" cxnId="{7501FAB6-D43B-4C6F-A9C9-42AFBF5AF318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 custLinFactNeighborX="-1506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ScaleX="124173" custLinFactNeighborX="6277" custLinFactNeighborY="15462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21BFA8B0-C80F-4220-81E1-A62870CEF3D9}" type="pres">
      <dgm:prSet presAssocID="{A5A2FD1E-4ACF-4D83-85D6-0655CF7EDD3B}" presName="Name25" presStyleLbl="parChTrans1D1" presStyleIdx="1" presStyleCnt="2"/>
      <dgm:spPr/>
    </dgm:pt>
    <dgm:pt modelId="{78C75C1F-A3C7-4823-BC30-710F7872B47B}" type="pres">
      <dgm:prSet presAssocID="{0306D4DD-ECE5-41EC-8A05-F69A4066C884}" presName="node" presStyleCnt="0"/>
      <dgm:spPr/>
    </dgm:pt>
    <dgm:pt modelId="{D3354D7E-3288-4581-A818-051463A991C3}" type="pres">
      <dgm:prSet presAssocID="{0306D4DD-ECE5-41EC-8A05-F69A4066C884}" presName="parentNode" presStyleLbl="node1" presStyleIdx="2" presStyleCnt="3" custScaleX="113009" custLinFactNeighborX="-5610" custLinFactNeighborY="-23736">
        <dgm:presLayoutVars>
          <dgm:chMax val="1"/>
          <dgm:bulletEnabled val="1"/>
        </dgm:presLayoutVars>
      </dgm:prSet>
      <dgm:spPr/>
    </dgm:pt>
    <dgm:pt modelId="{1317B81C-0D77-44DA-8C95-B9EF8DA7C7C3}" type="pres">
      <dgm:prSet presAssocID="{0306D4DD-ECE5-41EC-8A05-F69A4066C88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190BCA16-5426-4B6C-85AD-AAFFD8690798}" srcId="{F7677A46-2BFC-4043-8034-BA95E2A7CEEB}" destId="{0306D4DD-ECE5-41EC-8A05-F69A4066C884}" srcOrd="1" destOrd="0" parTransId="{A5A2FD1E-4ACF-4D83-85D6-0655CF7EDD3B}" sibTransId="{E1099B74-296F-481C-9B74-8135598D645E}"/>
    <dgm:cxn modelId="{40F8831A-C1F9-43B1-A977-FC75DD288D35}" type="presOf" srcId="{2D9FD8D1-5390-4D4C-AD30-3C121F4E36A2}" destId="{1317B81C-0D77-44DA-8C95-B9EF8DA7C7C3}" srcOrd="0" destOrd="0" presId="urn:microsoft.com/office/officeart/2005/8/layout/radial2"/>
    <dgm:cxn modelId="{0F68B71E-EB79-4AFA-AA31-8818EC3B5E34}" srcId="{C3ADC021-D7C0-415C-AADC-419EC03642FD}" destId="{3E857474-B02F-4A96-8F0A-5B049CA1EBA9}" srcOrd="2" destOrd="0" parTransId="{0EB7FD93-DEBB-41B6-836B-8887E10F6823}" sibTransId="{E06DFFC1-B132-4E6E-A8A5-575D2D57EFDE}"/>
    <dgm:cxn modelId="{6EA0201F-B6AD-4840-9736-D285895643D4}" type="presOf" srcId="{5A6D2A54-D719-45EA-B7E4-7D15FD637269}" destId="{1317B81C-0D77-44DA-8C95-B9EF8DA7C7C3}" srcOrd="0" destOrd="1" presId="urn:microsoft.com/office/officeart/2005/8/layout/radial2"/>
    <dgm:cxn modelId="{ED18672F-26A3-45B8-B75E-BAC42FC4ED2B}" type="presOf" srcId="{98B12270-6060-47A3-800A-FDE7E5779E44}" destId="{0BAA2D9A-3B08-42AC-98F5-D887ADD38B37}" srcOrd="0" destOrd="0" presId="urn:microsoft.com/office/officeart/2005/8/layout/radial2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4F38133C-34AF-488D-891B-5E8884572DBA}" type="presOf" srcId="{DF68C33C-9AEF-4CE7-AB42-12752AFC0595}" destId="{0BAA2D9A-3B08-42AC-98F5-D887ADD38B37}" srcOrd="0" destOrd="1" presId="urn:microsoft.com/office/officeart/2005/8/layout/radial2"/>
    <dgm:cxn modelId="{9A5AF444-BFBB-4C3C-AA53-5DB1303512DD}" type="presOf" srcId="{0306D4DD-ECE5-41EC-8A05-F69A4066C884}" destId="{D3354D7E-3288-4581-A818-051463A991C3}" srcOrd="0" destOrd="0" presId="urn:microsoft.com/office/officeart/2005/8/layout/radial2"/>
    <dgm:cxn modelId="{5E870D4E-4BA4-447E-A4E1-B67C9AE4CEF8}" srcId="{C3ADC021-D7C0-415C-AADC-419EC03642FD}" destId="{DF68C33C-9AEF-4CE7-AB42-12752AFC0595}" srcOrd="1" destOrd="0" parTransId="{E3F2D106-952A-44C9-9BB8-6E12A501BAD6}" sibTransId="{C46156E2-7203-4735-8ADC-172D41307E90}"/>
    <dgm:cxn modelId="{1B88BF54-0B68-4F9A-BED3-89022849F3B4}" srcId="{C3ADC021-D7C0-415C-AADC-419EC03642FD}" destId="{686284B7-9030-4625-999A-209600D32FDF}" srcOrd="3" destOrd="0" parTransId="{F57B23C7-C348-4EEA-8BE6-DC5F69C90EA5}" sibTransId="{15629FC7-7C9B-4B15-942A-0F3B492CCF9F}"/>
    <dgm:cxn modelId="{63496858-C9D9-4790-B827-06A0193A25BC}" type="presOf" srcId="{3E857474-B02F-4A96-8F0A-5B049CA1EBA9}" destId="{0BAA2D9A-3B08-42AC-98F5-D887ADD38B37}" srcOrd="0" destOrd="2" presId="urn:microsoft.com/office/officeart/2005/8/layout/radial2"/>
    <dgm:cxn modelId="{A049497D-B909-4C06-8522-0E1E8EEE8702}" srcId="{C3ADC021-D7C0-415C-AADC-419EC03642FD}" destId="{98B12270-6060-47A3-800A-FDE7E5779E44}" srcOrd="0" destOrd="0" parTransId="{E3714B76-012E-42F9-ACCD-A70DCF9E27A5}" sibTransId="{BD1394DB-09E2-4BB1-B405-621E6418ED1A}"/>
    <dgm:cxn modelId="{7501FAB6-D43B-4C6F-A9C9-42AFBF5AF318}" srcId="{C3ADC021-D7C0-415C-AADC-419EC03642FD}" destId="{DC39DF41-9EDE-4983-B739-8D041E90F39D}" srcOrd="4" destOrd="0" parTransId="{6E74DB9E-8980-475A-8AB2-CD56755AF1EB}" sibTransId="{495AD92E-DA8E-4B34-91C2-87842D2E0459}"/>
    <dgm:cxn modelId="{67F972C2-BD05-43F8-8D1E-F9551DE69DAB}" type="presOf" srcId="{686284B7-9030-4625-999A-209600D32FDF}" destId="{0BAA2D9A-3B08-42AC-98F5-D887ADD38B37}" srcOrd="0" destOrd="3" presId="urn:microsoft.com/office/officeart/2005/8/layout/radial2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2380EBE3-15CE-43C2-8A1B-5FA4279D4187}" srcId="{0306D4DD-ECE5-41EC-8A05-F69A4066C884}" destId="{2D9FD8D1-5390-4D4C-AD30-3C121F4E36A2}" srcOrd="0" destOrd="0" parTransId="{A2DB228C-FE33-4424-8C2C-13B12E67C69C}" sibTransId="{C624BBB9-BF29-42A2-9072-1DEFE2127F9B}"/>
    <dgm:cxn modelId="{8EC8A8E9-B6B4-431C-A84C-FC4313FCD828}" type="presOf" srcId="{DC39DF41-9EDE-4983-B739-8D041E90F39D}" destId="{0BAA2D9A-3B08-42AC-98F5-D887ADD38B37}" srcOrd="0" destOrd="4" presId="urn:microsoft.com/office/officeart/2005/8/layout/radial2"/>
    <dgm:cxn modelId="{5B7264F0-7FFC-48EA-9F3B-0603EB7CDF66}" srcId="{0306D4DD-ECE5-41EC-8A05-F69A4066C884}" destId="{5A6D2A54-D719-45EA-B7E4-7D15FD637269}" srcOrd="1" destOrd="0" parTransId="{8D6D056F-9598-432C-A298-A7DC73BE2100}" sibTransId="{4C44CF1C-C019-49A1-9834-95DEC5C98968}"/>
    <dgm:cxn modelId="{B566EEF3-571F-495A-8B9C-12D0CFAB8EB9}" type="presOf" srcId="{A5A2FD1E-4ACF-4D83-85D6-0655CF7EDD3B}" destId="{21BFA8B0-C80F-4220-81E1-A62870CEF3D9}" srcOrd="0" destOrd="0" presId="urn:microsoft.com/office/officeart/2005/8/layout/radial2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4888F2E1-7FCA-4A4E-8B46-D0E9B7AAE554}" type="presParOf" srcId="{242EB350-BCC7-484C-B090-565B0A03F8EA}" destId="{21BFA8B0-C80F-4220-81E1-A62870CEF3D9}" srcOrd="3" destOrd="0" presId="urn:microsoft.com/office/officeart/2005/8/layout/radial2"/>
    <dgm:cxn modelId="{29C22BFB-D4FA-4370-BB91-E73CEF310BE1}" type="presParOf" srcId="{242EB350-BCC7-484C-B090-565B0A03F8EA}" destId="{78C75C1F-A3C7-4823-BC30-710F7872B47B}" srcOrd="4" destOrd="0" presId="urn:microsoft.com/office/officeart/2005/8/layout/radial2"/>
    <dgm:cxn modelId="{255AFE27-2584-4B8E-9EB5-2802F9F4ECC8}" type="presParOf" srcId="{78C75C1F-A3C7-4823-BC30-710F7872B47B}" destId="{D3354D7E-3288-4581-A818-051463A991C3}" srcOrd="0" destOrd="0" presId="urn:microsoft.com/office/officeart/2005/8/layout/radial2"/>
    <dgm:cxn modelId="{79CED699-2D2F-4090-A793-A2405915E778}" type="presParOf" srcId="{78C75C1F-A3C7-4823-BC30-710F7872B47B}" destId="{1317B81C-0D77-44DA-8C95-B9EF8DA7C7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/>
      <dgm:spPr/>
      <dgm:t>
        <a:bodyPr/>
        <a:lstStyle/>
        <a:p>
          <a:r>
            <a:rPr lang="en-US" dirty="0"/>
            <a:t>William </a:t>
          </a:r>
          <a:r>
            <a:rPr lang="en-US" dirty="0" err="1"/>
            <a:t>Wohlforth</a:t>
          </a:r>
          <a:r>
            <a:rPr lang="en-US" dirty="0"/>
            <a:t> (Dartmouth College) </a:t>
          </a:r>
          <a:endParaRPr lang="ru-UA" dirty="0"/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uk-UA" sz="5400" b="1" dirty="0"/>
            <a:t>05 жовтня 2022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0306D4DD-ECE5-41EC-8A05-F69A4066C884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50000" r="-50000"/>
          </a:stretch>
        </a:blipFill>
      </dgm:spPr>
      <dgm:t>
        <a:bodyPr/>
        <a:lstStyle/>
        <a:p>
          <a:r>
            <a:rPr lang="uk-UA" dirty="0"/>
            <a:t> </a:t>
          </a:r>
          <a:endParaRPr lang="ru-UA" dirty="0"/>
        </a:p>
      </dgm:t>
    </dgm:pt>
    <dgm:pt modelId="{A5A2FD1E-4ACF-4D83-85D6-0655CF7EDD3B}" type="parTrans" cxnId="{190BCA16-5426-4B6C-85AD-AAFFD8690798}">
      <dgm:prSet/>
      <dgm:spPr/>
      <dgm:t>
        <a:bodyPr/>
        <a:lstStyle/>
        <a:p>
          <a:endParaRPr lang="ru-UA"/>
        </a:p>
      </dgm:t>
    </dgm:pt>
    <dgm:pt modelId="{E1099B74-296F-481C-9B74-8135598D645E}" type="sibTrans" cxnId="{190BCA16-5426-4B6C-85AD-AAFFD8690798}">
      <dgm:prSet/>
      <dgm:spPr/>
      <dgm:t>
        <a:bodyPr/>
        <a:lstStyle/>
        <a:p>
          <a:endParaRPr lang="ru-UA"/>
        </a:p>
      </dgm:t>
    </dgm:pt>
    <dgm:pt modelId="{2D9FD8D1-5390-4D4C-AD30-3C121F4E36A2}">
      <dgm:prSet phldrT="[Текст]" custT="1"/>
      <dgm:spPr/>
      <dgm:t>
        <a:bodyPr/>
        <a:lstStyle/>
        <a:p>
          <a:r>
            <a:rPr lang="ru-RU" sz="3200" b="1" dirty="0" err="1"/>
            <a:t>Розглянуто</a:t>
          </a:r>
          <a:r>
            <a:rPr lang="ru-RU" sz="3200" b="1" dirty="0"/>
            <a:t> </a:t>
          </a:r>
          <a:r>
            <a:rPr lang="ru-RU" sz="3200" b="1" dirty="0" err="1"/>
            <a:t>питання</a:t>
          </a:r>
          <a:r>
            <a:rPr lang="ru-RU" sz="3200" b="1" dirty="0"/>
            <a:t> </a:t>
          </a:r>
          <a:r>
            <a:rPr lang="ru-RU" sz="3200" b="1" dirty="0" err="1"/>
            <a:t>російського</a:t>
          </a:r>
          <a:r>
            <a:rPr lang="ru-RU" sz="3200" b="1" dirty="0"/>
            <a:t> </a:t>
          </a:r>
          <a:r>
            <a:rPr lang="ru-RU" sz="3200" b="1" dirty="0" err="1"/>
            <a:t>вторгнення</a:t>
          </a:r>
          <a:r>
            <a:rPr lang="ru-RU" sz="3200" b="1" dirty="0"/>
            <a:t> на </a:t>
          </a:r>
          <a:r>
            <a:rPr lang="ru-RU" sz="3200" b="1" dirty="0" err="1"/>
            <a:t>територію</a:t>
          </a:r>
          <a:r>
            <a:rPr lang="ru-RU" sz="3200" b="1" dirty="0"/>
            <a:t> </a:t>
          </a:r>
          <a:r>
            <a:rPr lang="ru-RU" sz="3200" b="1" dirty="0" err="1"/>
            <a:t>України</a:t>
          </a:r>
          <a:r>
            <a:rPr lang="ru-RU" sz="3200" b="1" dirty="0"/>
            <a:t> з точки </a:t>
          </a:r>
          <a:r>
            <a:rPr lang="ru-RU" sz="3200" b="1" dirty="0" err="1"/>
            <a:t>зору</a:t>
          </a:r>
          <a:r>
            <a:rPr lang="ru-RU" sz="3200" b="1" dirty="0"/>
            <a:t> </a:t>
          </a:r>
          <a:r>
            <a:rPr lang="ru-RU" sz="3200" b="1" dirty="0" err="1"/>
            <a:t>теорії</a:t>
          </a:r>
          <a:r>
            <a:rPr lang="ru-RU" sz="3200" b="1" dirty="0"/>
            <a:t> </a:t>
          </a:r>
          <a:r>
            <a:rPr lang="ru-RU" sz="3200" b="1" dirty="0" err="1"/>
            <a:t>реалізму</a:t>
          </a:r>
          <a:r>
            <a:rPr lang="ru-RU" sz="3200" b="1" dirty="0"/>
            <a:t>.</a:t>
          </a:r>
          <a:endParaRPr lang="ru-UA" sz="3200" b="1" dirty="0"/>
        </a:p>
      </dgm:t>
    </dgm:pt>
    <dgm:pt modelId="{A2DB228C-FE33-4424-8C2C-13B12E67C69C}" type="parTrans" cxnId="{2380EBE3-15CE-43C2-8A1B-5FA4279D4187}">
      <dgm:prSet/>
      <dgm:spPr/>
      <dgm:t>
        <a:bodyPr/>
        <a:lstStyle/>
        <a:p>
          <a:endParaRPr lang="ru-UA"/>
        </a:p>
      </dgm:t>
    </dgm:pt>
    <dgm:pt modelId="{C624BBB9-BF29-42A2-9072-1DEFE2127F9B}" type="sibTrans" cxnId="{2380EBE3-15CE-43C2-8A1B-5FA4279D4187}">
      <dgm:prSet/>
      <dgm:spPr/>
      <dgm:t>
        <a:bodyPr/>
        <a:lstStyle/>
        <a:p>
          <a:endParaRPr lang="ru-UA"/>
        </a:p>
      </dgm:t>
    </dgm:pt>
    <dgm:pt modelId="{D97ABEF8-6B02-46D0-9435-BFC8DE88E86A}">
      <dgm:prSet phldrT="[Текст]" custT="1"/>
      <dgm:spPr/>
      <dgm:t>
        <a:bodyPr/>
        <a:lstStyle/>
        <a:p>
          <a:r>
            <a:rPr lang="ru-RU" sz="3200" b="1" dirty="0" err="1"/>
            <a:t>Спробували</a:t>
          </a:r>
          <a:r>
            <a:rPr lang="ru-RU" sz="3200" b="1" dirty="0"/>
            <a:t> </a:t>
          </a:r>
          <a:r>
            <a:rPr lang="ru-RU" sz="3200" b="1" dirty="0" err="1"/>
            <a:t>пояснити</a:t>
          </a:r>
          <a:r>
            <a:rPr lang="ru-RU" sz="3200" b="1" dirty="0"/>
            <a:t> </a:t>
          </a:r>
          <a:r>
            <a:rPr lang="ru-RU" sz="3200" b="1" dirty="0" err="1"/>
            <a:t>питання</a:t>
          </a:r>
          <a:r>
            <a:rPr lang="ru-RU" sz="3200" b="1" dirty="0"/>
            <a:t> </a:t>
          </a:r>
          <a:r>
            <a:rPr lang="ru-RU" sz="3200" b="1" dirty="0" err="1"/>
            <a:t>агресивної</a:t>
          </a:r>
          <a:r>
            <a:rPr lang="ru-RU" sz="3200" b="1" dirty="0"/>
            <a:t> та </a:t>
          </a:r>
          <a:r>
            <a:rPr lang="ru-RU" sz="3200" b="1" dirty="0" err="1"/>
            <a:t>войовничої</a:t>
          </a:r>
          <a:r>
            <a:rPr lang="ru-RU" sz="3200" b="1" dirty="0"/>
            <a:t> </a:t>
          </a:r>
          <a:r>
            <a:rPr lang="ru-RU" sz="3200" b="1" dirty="0" err="1"/>
            <a:t>поведінки</a:t>
          </a:r>
          <a:r>
            <a:rPr lang="ru-RU" sz="3200" b="1" dirty="0"/>
            <a:t> </a:t>
          </a:r>
          <a:r>
            <a:rPr lang="ru-RU" sz="3200" b="1" dirty="0" err="1"/>
            <a:t>Росії</a:t>
          </a:r>
          <a:r>
            <a:rPr lang="ru-RU" sz="3200" b="1" dirty="0"/>
            <a:t>, з точки </a:t>
          </a:r>
          <a:r>
            <a:rPr lang="ru-RU" sz="3200" b="1" dirty="0" err="1"/>
            <a:t>зору</a:t>
          </a:r>
          <a:r>
            <a:rPr lang="ru-RU" sz="3200" b="1" dirty="0"/>
            <a:t> </a:t>
          </a:r>
          <a:r>
            <a:rPr lang="ru-RU" sz="3200" b="1" dirty="0" err="1"/>
            <a:t>внутрішніх</a:t>
          </a:r>
          <a:r>
            <a:rPr lang="ru-RU" sz="3200" b="1" dirty="0"/>
            <a:t> </a:t>
          </a:r>
          <a:r>
            <a:rPr lang="ru-RU" sz="3200" b="1" dirty="0" err="1"/>
            <a:t>відчуттів</a:t>
          </a:r>
          <a:r>
            <a:rPr lang="ru-RU" sz="3200" b="1" dirty="0"/>
            <a:t> </a:t>
          </a:r>
          <a:r>
            <a:rPr lang="ru-RU" sz="3200" b="1" dirty="0" err="1"/>
            <a:t>небезпеки</a:t>
          </a:r>
          <a:r>
            <a:rPr lang="ru-RU" sz="3200" b="1" dirty="0"/>
            <a:t> </a:t>
          </a:r>
          <a:r>
            <a:rPr lang="ru-RU" sz="3200" b="1" dirty="0" err="1"/>
            <a:t>серед</a:t>
          </a:r>
          <a:r>
            <a:rPr lang="ru-RU" sz="3200" b="1" dirty="0"/>
            <a:t> </a:t>
          </a:r>
          <a:r>
            <a:rPr lang="ru-RU" sz="3200" b="1" dirty="0" err="1"/>
            <a:t>еліти</a:t>
          </a:r>
          <a:r>
            <a:rPr lang="ru-RU" sz="3200" b="1" dirty="0"/>
            <a:t> та </a:t>
          </a:r>
          <a:r>
            <a:rPr lang="ru-RU" sz="3200" b="1" dirty="0" err="1"/>
            <a:t>населення</a:t>
          </a:r>
          <a:r>
            <a:rPr lang="ru-RU" sz="3200" b="1" dirty="0"/>
            <a:t>, </a:t>
          </a:r>
          <a:r>
            <a:rPr lang="ru-RU" sz="3200" b="1" dirty="0" err="1"/>
            <a:t>авторитарної</a:t>
          </a:r>
          <a:r>
            <a:rPr lang="ru-RU" sz="3200" b="1" dirty="0"/>
            <a:t> та </a:t>
          </a:r>
          <a:r>
            <a:rPr lang="ru-RU" sz="3200" b="1" dirty="0" err="1"/>
            <a:t>імперської</a:t>
          </a:r>
          <a:r>
            <a:rPr lang="ru-RU" sz="3200" b="1" dirty="0"/>
            <a:t> </a:t>
          </a:r>
          <a:r>
            <a:rPr lang="ru-RU" sz="3200" b="1" dirty="0" err="1"/>
            <a:t>політики</a:t>
          </a:r>
          <a:r>
            <a:rPr lang="ru-RU" sz="3200" b="1" dirty="0"/>
            <a:t>.</a:t>
          </a:r>
          <a:endParaRPr lang="ru-UA" sz="3200" b="1" dirty="0"/>
        </a:p>
      </dgm:t>
    </dgm:pt>
    <dgm:pt modelId="{57727E47-4396-4BCF-90A2-404AAD16138C}" type="parTrans" cxnId="{670B52D3-209F-4B86-B3F8-C7B64EA4186D}">
      <dgm:prSet/>
      <dgm:spPr/>
      <dgm:t>
        <a:bodyPr/>
        <a:lstStyle/>
        <a:p>
          <a:endParaRPr lang="ru-UA"/>
        </a:p>
      </dgm:t>
    </dgm:pt>
    <dgm:pt modelId="{0A343487-69A4-49C3-9B76-511A8D7CC09D}" type="sibTrans" cxnId="{670B52D3-209F-4B86-B3F8-C7B64EA4186D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онлайн-лекція «</a:t>
          </a:r>
          <a:r>
            <a:rPr lang="ru-RU" sz="5400" b="1" dirty="0" err="1"/>
            <a:t>Російсько-українська</a:t>
          </a:r>
          <a:r>
            <a:rPr lang="ru-RU" sz="5400" b="1" dirty="0"/>
            <a:t> </a:t>
          </a:r>
          <a:r>
            <a:rPr lang="ru-RU" sz="5400" b="1" dirty="0" err="1"/>
            <a:t>війна</a:t>
          </a:r>
          <a:r>
            <a:rPr lang="ru-RU" sz="5400" b="1" dirty="0"/>
            <a:t> з </a:t>
          </a:r>
          <a:r>
            <a:rPr lang="ru-RU" sz="5400" b="1" dirty="0" err="1"/>
            <a:t>погляду</a:t>
          </a:r>
          <a:r>
            <a:rPr lang="ru-RU" sz="5400" b="1" dirty="0"/>
            <a:t> </a:t>
          </a:r>
          <a:r>
            <a:rPr lang="ru-RU" sz="5400" b="1" dirty="0" err="1"/>
            <a:t>теорій</a:t>
          </a:r>
          <a:r>
            <a:rPr lang="ru-RU" sz="5400" b="1" dirty="0"/>
            <a:t> </a:t>
          </a:r>
          <a:r>
            <a:rPr lang="ru-RU" sz="5400" b="1" dirty="0" err="1"/>
            <a:t>реалізму</a:t>
          </a:r>
          <a:r>
            <a:rPr lang="ru-RU" sz="5400" b="1" dirty="0"/>
            <a:t>»</a:t>
          </a:r>
          <a:endParaRPr lang="ru-UA" sz="54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DD20DAFA-0041-4EAB-BD73-BD07284940D8}">
      <dgm:prSet phldrT="[Текст]" custT="1"/>
      <dgm:spPr/>
      <dgm:t>
        <a:bodyPr/>
        <a:lstStyle/>
        <a:p>
          <a:r>
            <a:rPr lang="ru-RU" sz="3200" b="1" dirty="0" err="1"/>
            <a:t>Розглянули</a:t>
          </a:r>
          <a:r>
            <a:rPr lang="ru-RU" sz="3200" b="1" dirty="0"/>
            <a:t> </a:t>
          </a:r>
          <a:r>
            <a:rPr lang="ru-RU" sz="3200" b="1" dirty="0" err="1"/>
            <a:t>геополітичну</a:t>
          </a:r>
          <a:r>
            <a:rPr lang="ru-RU" sz="3200" b="1" dirty="0"/>
            <a:t> </a:t>
          </a:r>
          <a:r>
            <a:rPr lang="ru-RU" sz="3200" b="1" dirty="0" err="1"/>
            <a:t>реальність</a:t>
          </a:r>
          <a:r>
            <a:rPr lang="ru-RU" sz="3200" b="1" dirty="0"/>
            <a:t> </a:t>
          </a:r>
          <a:r>
            <a:rPr lang="ru-RU" sz="3200" b="1" dirty="0" err="1"/>
            <a:t>Післявоєнного</a:t>
          </a:r>
          <a:r>
            <a:rPr lang="ru-RU" sz="3200" b="1" dirty="0"/>
            <a:t> </a:t>
          </a:r>
          <a:r>
            <a:rPr lang="ru-RU" sz="3200" b="1" dirty="0" err="1"/>
            <a:t>періоду</a:t>
          </a:r>
          <a:r>
            <a:rPr lang="ru-RU" sz="3200" b="1" dirty="0"/>
            <a:t> та </a:t>
          </a:r>
          <a:r>
            <a:rPr lang="ru-RU" sz="3200" b="1" dirty="0" err="1"/>
            <a:t>Холодної</a:t>
          </a:r>
          <a:r>
            <a:rPr lang="ru-RU" sz="3200" b="1" dirty="0"/>
            <a:t> </a:t>
          </a:r>
          <a:r>
            <a:rPr lang="ru-RU" sz="3200" b="1" dirty="0" err="1"/>
            <a:t>війни</a:t>
          </a:r>
          <a:r>
            <a:rPr lang="ru-RU" sz="3200" b="1" dirty="0"/>
            <a:t>, </a:t>
          </a:r>
          <a:r>
            <a:rPr lang="ru-RU" sz="3200" b="1" dirty="0" err="1"/>
            <a:t>котра</a:t>
          </a:r>
          <a:r>
            <a:rPr lang="ru-RU" sz="3200" b="1" dirty="0"/>
            <a:t> </a:t>
          </a:r>
          <a:r>
            <a:rPr lang="ru-RU" sz="3200" b="1" dirty="0" err="1"/>
            <a:t>вплинула</a:t>
          </a:r>
          <a:r>
            <a:rPr lang="ru-RU" sz="3200" b="1" dirty="0"/>
            <a:t> на </a:t>
          </a:r>
          <a:r>
            <a:rPr lang="ru-RU" sz="3200" b="1" dirty="0" err="1"/>
            <a:t>формування</a:t>
          </a:r>
          <a:r>
            <a:rPr lang="ru-RU" sz="3200" b="1" dirty="0"/>
            <a:t> </a:t>
          </a:r>
          <a:r>
            <a:rPr lang="ru-RU" sz="3200" b="1" dirty="0" err="1"/>
            <a:t>мілітарних</a:t>
          </a:r>
          <a:r>
            <a:rPr lang="ru-RU" sz="3200" b="1" dirty="0"/>
            <a:t> </a:t>
          </a:r>
          <a:r>
            <a:rPr lang="ru-RU" sz="3200" b="1" dirty="0" err="1"/>
            <a:t>настроїв</a:t>
          </a:r>
          <a:r>
            <a:rPr lang="ru-RU" sz="3200" b="1" dirty="0"/>
            <a:t> </a:t>
          </a:r>
          <a:r>
            <a:rPr lang="ru-RU" sz="3200" b="1" dirty="0" err="1"/>
            <a:t>всередині</a:t>
          </a:r>
          <a:r>
            <a:rPr lang="ru-RU" sz="3200" b="1" dirty="0"/>
            <a:t> </a:t>
          </a:r>
          <a:r>
            <a:rPr lang="ru-RU" sz="3200" b="1" dirty="0" err="1"/>
            <a:t>Росії</a:t>
          </a:r>
          <a:r>
            <a:rPr lang="ru-RU" sz="3200" b="1" dirty="0"/>
            <a:t>.</a:t>
          </a:r>
          <a:endParaRPr lang="ru-UA" sz="3200" b="1" dirty="0"/>
        </a:p>
      </dgm:t>
    </dgm:pt>
    <dgm:pt modelId="{EA451498-4C87-4DA2-B971-BA881E2FD330}" type="parTrans" cxnId="{FD32D2E4-BDCC-44E1-9290-EF4357C491BD}">
      <dgm:prSet/>
      <dgm:spPr/>
      <dgm:t>
        <a:bodyPr/>
        <a:lstStyle/>
        <a:p>
          <a:endParaRPr lang="ru-UA"/>
        </a:p>
      </dgm:t>
    </dgm:pt>
    <dgm:pt modelId="{66E505B9-FDE2-4FEC-81E7-751FC370518A}" type="sibTrans" cxnId="{FD32D2E4-BDCC-44E1-9290-EF4357C491BD}">
      <dgm:prSet/>
      <dgm:spPr/>
      <dgm:t>
        <a:bodyPr/>
        <a:lstStyle/>
        <a:p>
          <a:endParaRPr lang="ru-UA"/>
        </a:p>
      </dgm:t>
    </dgm:pt>
    <dgm:pt modelId="{4A4354DC-248C-42C8-B9B4-A96E0CF812EB}">
      <dgm:prSet phldrT="[Текст]" custT="1"/>
      <dgm:spPr/>
      <dgm:t>
        <a:bodyPr/>
        <a:lstStyle/>
        <a:p>
          <a:pPr algn="ctr"/>
          <a:r>
            <a:rPr lang="en-US" sz="2800" b="1" dirty="0">
              <a:hlinkClick xmlns:r="http://schemas.openxmlformats.org/officeDocument/2006/relationships" r:id="rId2"/>
            </a:rPr>
            <a:t>https://www.facebook.com/History.chmnu/posts/pfbid034r5etJpgqnsc1DCUhd9QY6XA65tVUYYTuvznHkPf8aw4zvYAqhN7BUr99DgcgmtVl</a:t>
          </a:r>
          <a:endParaRPr lang="ru-UA" sz="2800" b="1" dirty="0"/>
        </a:p>
      </dgm:t>
    </dgm:pt>
    <dgm:pt modelId="{BC56FE6B-B44D-4B9C-A62C-097ABEDA8788}" type="parTrans" cxnId="{81E8D431-02A3-430C-83CD-C7B2F58AFFD2}">
      <dgm:prSet/>
      <dgm:spPr/>
      <dgm:t>
        <a:bodyPr/>
        <a:lstStyle/>
        <a:p>
          <a:endParaRPr lang="ru-UA"/>
        </a:p>
      </dgm:t>
    </dgm:pt>
    <dgm:pt modelId="{8A41DC80-7A38-44F6-9E27-DB21897FB8E2}" type="sibTrans" cxnId="{81E8D431-02A3-430C-83CD-C7B2F58AFFD2}">
      <dgm:prSet/>
      <dgm:spPr/>
      <dgm:t>
        <a:bodyPr/>
        <a:lstStyle/>
        <a:p>
          <a:endParaRPr lang="ru-UA"/>
        </a:p>
      </dgm:t>
    </dgm:pt>
    <dgm:pt modelId="{611C6811-60CB-493D-92CD-93C8140FDD99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9ED4F6E3-7995-48E3-B01C-A3343C89A625}" type="parTrans" cxnId="{3768939D-F50D-4A86-9099-EC52F3D68139}">
      <dgm:prSet/>
      <dgm:spPr/>
      <dgm:t>
        <a:bodyPr/>
        <a:lstStyle/>
        <a:p>
          <a:endParaRPr lang="ru-UA"/>
        </a:p>
      </dgm:t>
    </dgm:pt>
    <dgm:pt modelId="{60080C5D-070A-4DA6-809D-463ABF7E093C}" type="sibTrans" cxnId="{3768939D-F50D-4A86-9099-EC52F3D68139}">
      <dgm:prSet/>
      <dgm:spPr/>
      <dgm:t>
        <a:bodyPr/>
        <a:lstStyle/>
        <a:p>
          <a:endParaRPr lang="ru-UA"/>
        </a:p>
      </dgm:t>
    </dgm:pt>
    <dgm:pt modelId="{1E9F9C2E-C2D1-4442-935E-153337EDEF22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931AD4C0-EF94-4089-B202-3E60BAB50838}" type="parTrans" cxnId="{344B3815-1723-482E-830A-E8B1A6F1B10C}">
      <dgm:prSet/>
      <dgm:spPr/>
      <dgm:t>
        <a:bodyPr/>
        <a:lstStyle/>
        <a:p>
          <a:endParaRPr lang="ru-UA"/>
        </a:p>
      </dgm:t>
    </dgm:pt>
    <dgm:pt modelId="{338B56AF-4DD5-4635-933A-8F858E0E45EF}" type="sibTrans" cxnId="{344B3815-1723-482E-830A-E8B1A6F1B10C}">
      <dgm:prSet/>
      <dgm:spPr/>
      <dgm:t>
        <a:bodyPr/>
        <a:lstStyle/>
        <a:p>
          <a:endParaRPr lang="ru-UA"/>
        </a:p>
      </dgm:t>
    </dgm:pt>
    <dgm:pt modelId="{654F269D-7226-45C3-A904-A7C19CAC1DD0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B96B2F39-2903-496D-B627-5B1A39C79072}" type="parTrans" cxnId="{1D75102A-3187-495B-8D75-035F5E71578A}">
      <dgm:prSet/>
      <dgm:spPr/>
      <dgm:t>
        <a:bodyPr/>
        <a:lstStyle/>
        <a:p>
          <a:endParaRPr lang="ru-UA"/>
        </a:p>
      </dgm:t>
    </dgm:pt>
    <dgm:pt modelId="{461ADD6E-8447-47B9-AA35-2215AAAC6174}" type="sibTrans" cxnId="{1D75102A-3187-495B-8D75-035F5E71578A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/>
      <dgm:spPr>
        <a:blipFill rotWithShape="1">
          <a:blip xmlns:r="http://schemas.openxmlformats.org/officeDocument/2006/relationships" r:embed="rId3"/>
          <a:srcRect/>
          <a:stretch>
            <a:fillRect t="-13000" b="-13000"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LinFactNeighborX="-705" custLinFactNeighborY="10988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21BFA8B0-C80F-4220-81E1-A62870CEF3D9}" type="pres">
      <dgm:prSet presAssocID="{A5A2FD1E-4ACF-4D83-85D6-0655CF7EDD3B}" presName="Name25" presStyleLbl="parChTrans1D1" presStyleIdx="1" presStyleCnt="2"/>
      <dgm:spPr/>
    </dgm:pt>
    <dgm:pt modelId="{78C75C1F-A3C7-4823-BC30-710F7872B47B}" type="pres">
      <dgm:prSet presAssocID="{0306D4DD-ECE5-41EC-8A05-F69A4066C884}" presName="node" presStyleCnt="0"/>
      <dgm:spPr/>
    </dgm:pt>
    <dgm:pt modelId="{D3354D7E-3288-4581-A818-051463A991C3}" type="pres">
      <dgm:prSet presAssocID="{0306D4DD-ECE5-41EC-8A05-F69A4066C884}" presName="parentNode" presStyleLbl="node1" presStyleIdx="2" presStyleCnt="3" custLinFactNeighborX="-5610" custLinFactNeighborY="-23736">
        <dgm:presLayoutVars>
          <dgm:chMax val="1"/>
          <dgm:bulletEnabled val="1"/>
        </dgm:presLayoutVars>
      </dgm:prSet>
      <dgm:spPr/>
    </dgm:pt>
    <dgm:pt modelId="{1317B81C-0D77-44DA-8C95-B9EF8DA7C7C3}" type="pres">
      <dgm:prSet presAssocID="{0306D4DD-ECE5-41EC-8A05-F69A4066C88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16AA7408-3CCE-48DD-8FF0-8BA7AE3F0983}" type="presOf" srcId="{611C6811-60CB-493D-92CD-93C8140FDD99}" destId="{0BAA2D9A-3B08-42AC-98F5-D887ADD38B37}" srcOrd="0" destOrd="5" presId="urn:microsoft.com/office/officeart/2005/8/layout/radial2"/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344B3815-1723-482E-830A-E8B1A6F1B10C}" srcId="{C3ADC021-D7C0-415C-AADC-419EC03642FD}" destId="{1E9F9C2E-C2D1-4442-935E-153337EDEF22}" srcOrd="0" destOrd="0" parTransId="{931AD4C0-EF94-4089-B202-3E60BAB50838}" sibTransId="{338B56AF-4DD5-4635-933A-8F858E0E45EF}"/>
    <dgm:cxn modelId="{190BCA16-5426-4B6C-85AD-AAFFD8690798}" srcId="{F7677A46-2BFC-4043-8034-BA95E2A7CEEB}" destId="{0306D4DD-ECE5-41EC-8A05-F69A4066C884}" srcOrd="1" destOrd="0" parTransId="{A5A2FD1E-4ACF-4D83-85D6-0655CF7EDD3B}" sibTransId="{E1099B74-296F-481C-9B74-8135598D645E}"/>
    <dgm:cxn modelId="{40F8831A-C1F9-43B1-A977-FC75DD288D35}" type="presOf" srcId="{2D9FD8D1-5390-4D4C-AD30-3C121F4E36A2}" destId="{1317B81C-0D77-44DA-8C95-B9EF8DA7C7C3}" srcOrd="0" destOrd="0" presId="urn:microsoft.com/office/officeart/2005/8/layout/radial2"/>
    <dgm:cxn modelId="{3754EF23-2CD1-41F9-BC60-D970C1BDAC5D}" type="presOf" srcId="{D97ABEF8-6B02-46D0-9435-BFC8DE88E86A}" destId="{1317B81C-0D77-44DA-8C95-B9EF8DA7C7C3}" srcOrd="0" destOrd="1" presId="urn:microsoft.com/office/officeart/2005/8/layout/radial2"/>
    <dgm:cxn modelId="{1D75102A-3187-495B-8D75-035F5E71578A}" srcId="{C3ADC021-D7C0-415C-AADC-419EC03642FD}" destId="{654F269D-7226-45C3-A904-A7C19CAC1DD0}" srcOrd="1" destOrd="0" parTransId="{B96B2F39-2903-496D-B627-5B1A39C79072}" sibTransId="{461ADD6E-8447-47B9-AA35-2215AAAC6174}"/>
    <dgm:cxn modelId="{ED18672F-26A3-45B8-B75E-BAC42FC4ED2B}" type="presOf" srcId="{98B12270-6060-47A3-800A-FDE7E5779E44}" destId="{0BAA2D9A-3B08-42AC-98F5-D887ADD38B37}" srcOrd="0" destOrd="2" presId="urn:microsoft.com/office/officeart/2005/8/layout/radial2"/>
    <dgm:cxn modelId="{81E8D431-02A3-430C-83CD-C7B2F58AFFD2}" srcId="{C3ADC021-D7C0-415C-AADC-419EC03642FD}" destId="{4A4354DC-248C-42C8-B9B4-A96E0CF812EB}" srcOrd="4" destOrd="0" parTransId="{BC56FE6B-B44D-4B9C-A62C-097ABEDA8788}" sibTransId="{8A41DC80-7A38-44F6-9E27-DB21897FB8E2}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38B5DB3B-993F-4F13-9A2E-F29AF9B0DF54}" type="presOf" srcId="{DD20DAFA-0041-4EAB-BD73-BD07284940D8}" destId="{1317B81C-0D77-44DA-8C95-B9EF8DA7C7C3}" srcOrd="0" destOrd="2" presId="urn:microsoft.com/office/officeart/2005/8/layout/radial2"/>
    <dgm:cxn modelId="{4F38133C-34AF-488D-891B-5E8884572DBA}" type="presOf" srcId="{DF68C33C-9AEF-4CE7-AB42-12752AFC0595}" destId="{0BAA2D9A-3B08-42AC-98F5-D887ADD38B37}" srcOrd="0" destOrd="3" presId="urn:microsoft.com/office/officeart/2005/8/layout/radial2"/>
    <dgm:cxn modelId="{9A5AF444-BFBB-4C3C-AA53-5DB1303512DD}" type="presOf" srcId="{0306D4DD-ECE5-41EC-8A05-F69A4066C884}" destId="{D3354D7E-3288-4581-A818-051463A991C3}" srcOrd="0" destOrd="0" presId="urn:microsoft.com/office/officeart/2005/8/layout/radial2"/>
    <dgm:cxn modelId="{5E870D4E-4BA4-447E-A4E1-B67C9AE4CEF8}" srcId="{C3ADC021-D7C0-415C-AADC-419EC03642FD}" destId="{DF68C33C-9AEF-4CE7-AB42-12752AFC0595}" srcOrd="3" destOrd="0" parTransId="{E3F2D106-952A-44C9-9BB8-6E12A501BAD6}" sibTransId="{C46156E2-7203-4735-8ADC-172D41307E90}"/>
    <dgm:cxn modelId="{A049497D-B909-4C06-8522-0E1E8EEE8702}" srcId="{C3ADC021-D7C0-415C-AADC-419EC03642FD}" destId="{98B12270-6060-47A3-800A-FDE7E5779E44}" srcOrd="2" destOrd="0" parTransId="{E3714B76-012E-42F9-ACCD-A70DCF9E27A5}" sibTransId="{BD1394DB-09E2-4BB1-B405-621E6418ED1A}"/>
    <dgm:cxn modelId="{F852B47D-F411-4D37-92A4-2545EC54D5CC}" type="presOf" srcId="{4A4354DC-248C-42C8-B9B4-A96E0CF812EB}" destId="{0BAA2D9A-3B08-42AC-98F5-D887ADD38B37}" srcOrd="0" destOrd="4" presId="urn:microsoft.com/office/officeart/2005/8/layout/radial2"/>
    <dgm:cxn modelId="{3768939D-F50D-4A86-9099-EC52F3D68139}" srcId="{C3ADC021-D7C0-415C-AADC-419EC03642FD}" destId="{611C6811-60CB-493D-92CD-93C8140FDD99}" srcOrd="5" destOrd="0" parTransId="{9ED4F6E3-7995-48E3-B01C-A3343C89A625}" sibTransId="{60080C5D-070A-4DA6-809D-463ABF7E093C}"/>
    <dgm:cxn modelId="{670B52D3-209F-4B86-B3F8-C7B64EA4186D}" srcId="{0306D4DD-ECE5-41EC-8A05-F69A4066C884}" destId="{D97ABEF8-6B02-46D0-9435-BFC8DE88E86A}" srcOrd="1" destOrd="0" parTransId="{57727E47-4396-4BCF-90A2-404AAD16138C}" sibTransId="{0A343487-69A4-49C3-9B76-511A8D7CC09D}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2380EBE3-15CE-43C2-8A1B-5FA4279D4187}" srcId="{0306D4DD-ECE5-41EC-8A05-F69A4066C884}" destId="{2D9FD8D1-5390-4D4C-AD30-3C121F4E36A2}" srcOrd="0" destOrd="0" parTransId="{A2DB228C-FE33-4424-8C2C-13B12E67C69C}" sibTransId="{C624BBB9-BF29-42A2-9072-1DEFE2127F9B}"/>
    <dgm:cxn modelId="{FD32D2E4-BDCC-44E1-9290-EF4357C491BD}" srcId="{0306D4DD-ECE5-41EC-8A05-F69A4066C884}" destId="{DD20DAFA-0041-4EAB-BD73-BD07284940D8}" srcOrd="2" destOrd="0" parTransId="{EA451498-4C87-4DA2-B971-BA881E2FD330}" sibTransId="{66E505B9-FDE2-4FEC-81E7-751FC370518A}"/>
    <dgm:cxn modelId="{8EB4B0E5-6B67-4711-A460-687311A08063}" type="presOf" srcId="{1E9F9C2E-C2D1-4442-935E-153337EDEF22}" destId="{0BAA2D9A-3B08-42AC-98F5-D887ADD38B37}" srcOrd="0" destOrd="0" presId="urn:microsoft.com/office/officeart/2005/8/layout/radial2"/>
    <dgm:cxn modelId="{B566EEF3-571F-495A-8B9C-12D0CFAB8EB9}" type="presOf" srcId="{A5A2FD1E-4ACF-4D83-85D6-0655CF7EDD3B}" destId="{21BFA8B0-C80F-4220-81E1-A62870CEF3D9}" srcOrd="0" destOrd="0" presId="urn:microsoft.com/office/officeart/2005/8/layout/radial2"/>
    <dgm:cxn modelId="{D8953FFC-78BE-44BD-9816-B81A85693611}" type="presOf" srcId="{654F269D-7226-45C3-A904-A7C19CAC1DD0}" destId="{0BAA2D9A-3B08-42AC-98F5-D887ADD38B37}" srcOrd="0" destOrd="1" presId="urn:microsoft.com/office/officeart/2005/8/layout/radial2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4888F2E1-7FCA-4A4E-8B46-D0E9B7AAE554}" type="presParOf" srcId="{242EB350-BCC7-484C-B090-565B0A03F8EA}" destId="{21BFA8B0-C80F-4220-81E1-A62870CEF3D9}" srcOrd="3" destOrd="0" presId="urn:microsoft.com/office/officeart/2005/8/layout/radial2"/>
    <dgm:cxn modelId="{29C22BFB-D4FA-4370-BB91-E73CEF310BE1}" type="presParOf" srcId="{242EB350-BCC7-484C-B090-565B0A03F8EA}" destId="{78C75C1F-A3C7-4823-BC30-710F7872B47B}" srcOrd="4" destOrd="0" presId="urn:microsoft.com/office/officeart/2005/8/layout/radial2"/>
    <dgm:cxn modelId="{255AFE27-2584-4B8E-9EB5-2802F9F4ECC8}" type="presParOf" srcId="{78C75C1F-A3C7-4823-BC30-710F7872B47B}" destId="{D3354D7E-3288-4581-A818-051463A991C3}" srcOrd="0" destOrd="0" presId="urn:microsoft.com/office/officeart/2005/8/layout/radial2"/>
    <dgm:cxn modelId="{79CED699-2D2F-4090-A793-A2405915E778}" type="presParOf" srcId="{78C75C1F-A3C7-4823-BC30-710F7872B47B}" destId="{1317B81C-0D77-44DA-8C95-B9EF8DA7C7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 custT="1"/>
      <dgm:spPr/>
      <dgm:t>
        <a:bodyPr/>
        <a:lstStyle/>
        <a:p>
          <a:r>
            <a:rPr lang="ru-RU" sz="4400" b="1" dirty="0" err="1"/>
            <a:t>Пітер</a:t>
          </a:r>
          <a:r>
            <a:rPr lang="ru-RU" sz="4400" b="1" dirty="0"/>
            <a:t> </a:t>
          </a:r>
          <a:r>
            <a:rPr lang="ru-RU" sz="4400" b="1" dirty="0" err="1"/>
            <a:t>Рутланд</a:t>
          </a:r>
          <a:endParaRPr lang="ru-RU" sz="4400" b="1" dirty="0"/>
        </a:p>
        <a:p>
          <a:r>
            <a:rPr lang="ru-RU" sz="4400" b="1" dirty="0"/>
            <a:t>(</a:t>
          </a:r>
          <a:r>
            <a:rPr lang="ru-RU" sz="4400" b="1" dirty="0" err="1"/>
            <a:t>Весліанський</a:t>
          </a:r>
          <a:r>
            <a:rPr lang="ru-RU" sz="4400" b="1" dirty="0"/>
            <a:t> </a:t>
          </a:r>
          <a:r>
            <a:rPr lang="ru-RU" sz="4400" b="1" dirty="0" err="1"/>
            <a:t>Університет</a:t>
          </a:r>
          <a:r>
            <a:rPr lang="ru-RU" sz="4400" b="1" dirty="0"/>
            <a:t>) </a:t>
          </a:r>
          <a:endParaRPr lang="ru-UA" sz="4400" b="1" dirty="0"/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uk-UA" sz="5400" b="1" dirty="0"/>
            <a:t>10 жовтня 2022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0306D4DD-ECE5-41EC-8A05-F69A4066C884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60000" r="-60000"/>
          </a:stretch>
        </a:blipFill>
      </dgm:spPr>
      <dgm:t>
        <a:bodyPr/>
        <a:lstStyle/>
        <a:p>
          <a:r>
            <a:rPr lang="uk-UA" dirty="0"/>
            <a:t> </a:t>
          </a:r>
          <a:endParaRPr lang="ru-UA" dirty="0"/>
        </a:p>
      </dgm:t>
    </dgm:pt>
    <dgm:pt modelId="{A5A2FD1E-4ACF-4D83-85D6-0655CF7EDD3B}" type="parTrans" cxnId="{190BCA16-5426-4B6C-85AD-AAFFD8690798}">
      <dgm:prSet/>
      <dgm:spPr/>
      <dgm:t>
        <a:bodyPr/>
        <a:lstStyle/>
        <a:p>
          <a:endParaRPr lang="ru-UA"/>
        </a:p>
      </dgm:t>
    </dgm:pt>
    <dgm:pt modelId="{E1099B74-296F-481C-9B74-8135598D645E}" type="sibTrans" cxnId="{190BCA16-5426-4B6C-85AD-AAFFD8690798}">
      <dgm:prSet/>
      <dgm:spPr/>
      <dgm:t>
        <a:bodyPr/>
        <a:lstStyle/>
        <a:p>
          <a:endParaRPr lang="ru-UA"/>
        </a:p>
      </dgm:t>
    </dgm:pt>
    <dgm:pt modelId="{2D9FD8D1-5390-4D4C-AD30-3C121F4E36A2}">
      <dgm:prSet phldrT="[Текст]" custT="1"/>
      <dgm:spPr/>
      <dgm:t>
        <a:bodyPr/>
        <a:lstStyle/>
        <a:p>
          <a:r>
            <a:rPr lang="ru-RU" sz="3200" b="1" dirty="0" err="1"/>
            <a:t>Розглянуто</a:t>
          </a:r>
          <a:r>
            <a:rPr lang="ru-RU" sz="3200" b="1" dirty="0"/>
            <a:t> </a:t>
          </a:r>
          <a:r>
            <a:rPr lang="ru-RU" sz="3200" b="1" dirty="0" err="1"/>
            <a:t>конструктивістську</a:t>
          </a:r>
          <a:r>
            <a:rPr lang="ru-RU" sz="3200" b="1" dirty="0"/>
            <a:t> точку </a:t>
          </a:r>
          <a:r>
            <a:rPr lang="ru-RU" sz="3200" b="1" dirty="0" err="1"/>
            <a:t>зору</a:t>
          </a:r>
          <a:r>
            <a:rPr lang="ru-RU" sz="3200" b="1" dirty="0"/>
            <a:t> на </a:t>
          </a:r>
          <a:r>
            <a:rPr lang="ru-RU" sz="3200" b="1" dirty="0" err="1"/>
            <a:t>питання</a:t>
          </a:r>
          <a:r>
            <a:rPr lang="ru-RU" sz="3200" b="1" dirty="0"/>
            <a:t> </a:t>
          </a:r>
          <a:r>
            <a:rPr lang="ru-RU" sz="3200" b="1" dirty="0" err="1"/>
            <a:t>розвʼязання</a:t>
          </a:r>
          <a:r>
            <a:rPr lang="ru-RU" sz="3200" b="1" dirty="0"/>
            <a:t> </a:t>
          </a:r>
          <a:r>
            <a:rPr lang="ru-RU" sz="3200" b="1" dirty="0" err="1"/>
            <a:t>Росією</a:t>
          </a:r>
          <a:r>
            <a:rPr lang="ru-RU" sz="3200" b="1" dirty="0"/>
            <a:t> </a:t>
          </a:r>
          <a:r>
            <a:rPr lang="ru-RU" sz="3200" b="1" dirty="0" err="1"/>
            <a:t>війни</a:t>
          </a:r>
          <a:r>
            <a:rPr lang="ru-RU" sz="3200" b="1" dirty="0"/>
            <a:t> </a:t>
          </a:r>
          <a:r>
            <a:rPr lang="ru-RU" sz="3200" b="1" dirty="0" err="1"/>
            <a:t>проти</a:t>
          </a:r>
          <a:r>
            <a:rPr lang="ru-RU" sz="3200" b="1" dirty="0"/>
            <a:t> </a:t>
          </a:r>
          <a:r>
            <a:rPr lang="ru-RU" sz="3200" b="1" dirty="0" err="1"/>
            <a:t>України</a:t>
          </a:r>
          <a:r>
            <a:rPr lang="ru-RU" sz="3200" b="1" dirty="0"/>
            <a:t>.</a:t>
          </a:r>
          <a:endParaRPr lang="ru-UA" sz="3200" b="1" dirty="0"/>
        </a:p>
      </dgm:t>
    </dgm:pt>
    <dgm:pt modelId="{A2DB228C-FE33-4424-8C2C-13B12E67C69C}" type="parTrans" cxnId="{2380EBE3-15CE-43C2-8A1B-5FA4279D4187}">
      <dgm:prSet/>
      <dgm:spPr/>
      <dgm:t>
        <a:bodyPr/>
        <a:lstStyle/>
        <a:p>
          <a:endParaRPr lang="ru-UA"/>
        </a:p>
      </dgm:t>
    </dgm:pt>
    <dgm:pt modelId="{C624BBB9-BF29-42A2-9072-1DEFE2127F9B}" type="sibTrans" cxnId="{2380EBE3-15CE-43C2-8A1B-5FA4279D4187}">
      <dgm:prSet/>
      <dgm:spPr/>
      <dgm:t>
        <a:bodyPr/>
        <a:lstStyle/>
        <a:p>
          <a:endParaRPr lang="ru-UA"/>
        </a:p>
      </dgm:t>
    </dgm:pt>
    <dgm:pt modelId="{D97ABEF8-6B02-46D0-9435-BFC8DE88E86A}">
      <dgm:prSet phldrT="[Текст]" custT="1"/>
      <dgm:spPr/>
      <dgm:t>
        <a:bodyPr/>
        <a:lstStyle/>
        <a:p>
          <a:r>
            <a:rPr lang="ru-RU" sz="3200" b="1" dirty="0" err="1"/>
            <a:t>Питання</a:t>
          </a:r>
          <a:r>
            <a:rPr lang="ru-RU" sz="3200" b="1" dirty="0"/>
            <a:t> </a:t>
          </a:r>
          <a:r>
            <a:rPr lang="ru-RU" sz="3200" b="1" dirty="0" err="1"/>
            <a:t>нації</a:t>
          </a:r>
          <a:r>
            <a:rPr lang="ru-RU" sz="3200" b="1" dirty="0"/>
            <a:t>: </a:t>
          </a:r>
          <a:r>
            <a:rPr lang="ru-RU" sz="3200" b="1" dirty="0" err="1"/>
            <a:t>що</a:t>
          </a:r>
          <a:r>
            <a:rPr lang="ru-RU" sz="3200" b="1" dirty="0"/>
            <a:t> </a:t>
          </a:r>
          <a:r>
            <a:rPr lang="ru-RU" sz="3200" b="1" dirty="0" err="1"/>
            <a:t>це</a:t>
          </a:r>
          <a:r>
            <a:rPr lang="ru-RU" sz="3200" b="1" dirty="0"/>
            <a:t> </a:t>
          </a:r>
          <a:r>
            <a:rPr lang="ru-RU" sz="3200" b="1" dirty="0" err="1"/>
            <a:t>таке</a:t>
          </a:r>
          <a:r>
            <a:rPr lang="ru-RU" sz="3200" b="1" dirty="0"/>
            <a:t>, як, та </a:t>
          </a:r>
          <a:r>
            <a:rPr lang="ru-RU" sz="3200" b="1" dirty="0" err="1"/>
            <a:t>із</a:t>
          </a:r>
          <a:r>
            <a:rPr lang="ru-RU" sz="3200" b="1" dirty="0"/>
            <a:t> </a:t>
          </a:r>
          <a:r>
            <a:rPr lang="ru-RU" sz="3200" b="1" dirty="0" err="1"/>
            <a:t>чого</a:t>
          </a:r>
          <a:r>
            <a:rPr lang="ru-RU" sz="3200" b="1" dirty="0"/>
            <a:t>, вона </a:t>
          </a:r>
          <a:r>
            <a:rPr lang="ru-RU" sz="3200" b="1" dirty="0" err="1"/>
            <a:t>формується</a:t>
          </a:r>
          <a:r>
            <a:rPr lang="ru-RU" sz="3200" b="1" dirty="0"/>
            <a:t>; причини </a:t>
          </a:r>
          <a:r>
            <a:rPr lang="ru-RU" sz="3200" b="1" dirty="0" err="1"/>
            <a:t>появи</a:t>
          </a:r>
          <a:r>
            <a:rPr lang="ru-RU" sz="3200" b="1" dirty="0"/>
            <a:t> </a:t>
          </a:r>
          <a:r>
            <a:rPr lang="ru-RU" sz="3200" b="1" dirty="0" err="1"/>
            <a:t>націоналізму</a:t>
          </a:r>
          <a:r>
            <a:rPr lang="ru-RU" sz="3200" b="1" dirty="0"/>
            <a:t> як </a:t>
          </a:r>
          <a:r>
            <a:rPr lang="ru-RU" sz="3200" b="1" dirty="0" err="1"/>
            <a:t>глобальної</a:t>
          </a:r>
          <a:r>
            <a:rPr lang="ru-RU" sz="3200" b="1" dirty="0"/>
            <a:t> </a:t>
          </a:r>
          <a:r>
            <a:rPr lang="ru-RU" sz="3200" b="1" dirty="0" err="1"/>
            <a:t>домінуючої</a:t>
          </a:r>
          <a:r>
            <a:rPr lang="ru-RU" sz="3200" b="1" dirty="0"/>
            <a:t> </a:t>
          </a:r>
          <a:r>
            <a:rPr lang="ru-RU" sz="3200" b="1" dirty="0" err="1"/>
            <a:t>течії</a:t>
          </a:r>
          <a:r>
            <a:rPr lang="ru-RU" sz="3200" b="1" dirty="0"/>
            <a:t>.</a:t>
          </a:r>
          <a:endParaRPr lang="ru-UA" sz="3200" b="1" dirty="0"/>
        </a:p>
      </dgm:t>
    </dgm:pt>
    <dgm:pt modelId="{57727E47-4396-4BCF-90A2-404AAD16138C}" type="parTrans" cxnId="{670B52D3-209F-4B86-B3F8-C7B64EA4186D}">
      <dgm:prSet/>
      <dgm:spPr/>
      <dgm:t>
        <a:bodyPr/>
        <a:lstStyle/>
        <a:p>
          <a:endParaRPr lang="ru-UA"/>
        </a:p>
      </dgm:t>
    </dgm:pt>
    <dgm:pt modelId="{0A343487-69A4-49C3-9B76-511A8D7CC09D}" type="sibTrans" cxnId="{670B52D3-209F-4B86-B3F8-C7B64EA4186D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онлайн-лекція</a:t>
          </a:r>
          <a:endParaRPr lang="ru-UA" sz="54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DD20DAFA-0041-4EAB-BD73-BD07284940D8}">
      <dgm:prSet phldrT="[Текст]" custT="1"/>
      <dgm:spPr/>
      <dgm:t>
        <a:bodyPr/>
        <a:lstStyle/>
        <a:p>
          <a:r>
            <a:rPr lang="ru-RU" sz="3200" b="1" dirty="0" err="1"/>
            <a:t>Питання</a:t>
          </a:r>
          <a:r>
            <a:rPr lang="ru-RU" sz="3200" b="1" dirty="0"/>
            <a:t> </a:t>
          </a:r>
          <a:r>
            <a:rPr lang="ru-RU" sz="3200" b="1" dirty="0" err="1"/>
            <a:t>насильства</a:t>
          </a:r>
          <a:r>
            <a:rPr lang="ru-RU" sz="3200" b="1" dirty="0"/>
            <a:t>, </a:t>
          </a:r>
          <a:r>
            <a:rPr lang="ru-RU" sz="3200" b="1" dirty="0" err="1"/>
            <a:t>його</a:t>
          </a:r>
          <a:r>
            <a:rPr lang="ru-RU" sz="3200" b="1" dirty="0"/>
            <a:t> </a:t>
          </a:r>
          <a:r>
            <a:rPr lang="ru-RU" sz="3200" b="1" dirty="0" err="1"/>
            <a:t>диннаміку</a:t>
          </a:r>
          <a:r>
            <a:rPr lang="ru-RU" sz="3200" b="1" dirty="0"/>
            <a:t>, та як прояви </a:t>
          </a:r>
          <a:r>
            <a:rPr lang="ru-RU" sz="3200" b="1" dirty="0" err="1"/>
            <a:t>насильства</a:t>
          </a:r>
          <a:r>
            <a:rPr lang="ru-RU" sz="3200" b="1" dirty="0"/>
            <a:t> в </a:t>
          </a:r>
          <a:r>
            <a:rPr lang="ru-RU" sz="3200" b="1" dirty="0" err="1"/>
            <a:t>суспільстві</a:t>
          </a:r>
          <a:r>
            <a:rPr lang="ru-RU" sz="3200" b="1" dirty="0"/>
            <a:t> </a:t>
          </a:r>
          <a:r>
            <a:rPr lang="ru-RU" sz="3200" b="1" dirty="0" err="1"/>
            <a:t>карелюється</a:t>
          </a:r>
          <a:r>
            <a:rPr lang="ru-RU" sz="3200" b="1" dirty="0"/>
            <a:t> з </a:t>
          </a:r>
          <a:r>
            <a:rPr lang="ru-RU" sz="3200" b="1" dirty="0" err="1"/>
            <a:t>агресивною</a:t>
          </a:r>
          <a:r>
            <a:rPr lang="ru-RU" sz="3200" b="1" dirty="0"/>
            <a:t> </a:t>
          </a:r>
          <a:r>
            <a:rPr lang="ru-RU" sz="3200" b="1" dirty="0" err="1"/>
            <a:t>зовнішньою</a:t>
          </a:r>
          <a:r>
            <a:rPr lang="ru-RU" sz="3200" b="1" dirty="0"/>
            <a:t> </a:t>
          </a:r>
          <a:r>
            <a:rPr lang="ru-RU" sz="3200" b="1" dirty="0" err="1"/>
            <a:t>політикою</a:t>
          </a:r>
          <a:r>
            <a:rPr lang="ru-RU" sz="3200" b="1" dirty="0"/>
            <a:t>.</a:t>
          </a:r>
          <a:endParaRPr lang="ru-UA" sz="3200" b="1" dirty="0"/>
        </a:p>
      </dgm:t>
    </dgm:pt>
    <dgm:pt modelId="{EA451498-4C87-4DA2-B971-BA881E2FD330}" type="parTrans" cxnId="{FD32D2E4-BDCC-44E1-9290-EF4357C491BD}">
      <dgm:prSet/>
      <dgm:spPr/>
      <dgm:t>
        <a:bodyPr/>
        <a:lstStyle/>
        <a:p>
          <a:endParaRPr lang="ru-UA"/>
        </a:p>
      </dgm:t>
    </dgm:pt>
    <dgm:pt modelId="{66E505B9-FDE2-4FEC-81E7-751FC370518A}" type="sibTrans" cxnId="{FD32D2E4-BDCC-44E1-9290-EF4357C491BD}">
      <dgm:prSet/>
      <dgm:spPr/>
      <dgm:t>
        <a:bodyPr/>
        <a:lstStyle/>
        <a:p>
          <a:endParaRPr lang="ru-UA"/>
        </a:p>
      </dgm:t>
    </dgm:pt>
    <dgm:pt modelId="{CF104420-12F2-4D5D-BD62-5B7DA3367E7A}">
      <dgm:prSet phldrT="[Текст]" custT="1"/>
      <dgm:spPr/>
      <dgm:t>
        <a:bodyPr/>
        <a:lstStyle/>
        <a:p>
          <a:pPr algn="ctr"/>
          <a:r>
            <a:rPr lang="uk-UA" sz="5400" b="1" dirty="0"/>
            <a:t>«</a:t>
          </a:r>
          <a:r>
            <a:rPr lang="ru-RU" sz="5400" b="1" dirty="0" err="1"/>
            <a:t>Агресія</a:t>
          </a:r>
          <a:r>
            <a:rPr lang="ru-RU" sz="5400" b="1" dirty="0"/>
            <a:t> </a:t>
          </a:r>
          <a:r>
            <a:rPr lang="ru-RU" sz="5400" b="1" dirty="0" err="1"/>
            <a:t>проти</a:t>
          </a:r>
          <a:r>
            <a:rPr lang="ru-RU" sz="5400" b="1" dirty="0"/>
            <a:t> </a:t>
          </a:r>
          <a:r>
            <a:rPr lang="ru-RU" sz="5400" b="1" dirty="0" err="1"/>
            <a:t>України</a:t>
          </a:r>
          <a:r>
            <a:rPr lang="ru-RU" sz="5400" b="1" dirty="0"/>
            <a:t>: </a:t>
          </a:r>
          <a:r>
            <a:rPr lang="ru-RU" sz="5400" b="1" dirty="0" err="1"/>
            <a:t>конструктивістське</a:t>
          </a:r>
          <a:r>
            <a:rPr lang="ru-RU" sz="5400" b="1" dirty="0"/>
            <a:t> </a:t>
          </a:r>
          <a:r>
            <a:rPr lang="ru-RU" sz="5400" b="1" dirty="0" err="1"/>
            <a:t>пояснення</a:t>
          </a:r>
          <a:r>
            <a:rPr lang="ru-RU" sz="5400" b="1" dirty="0"/>
            <a:t>»</a:t>
          </a:r>
          <a:endParaRPr lang="ru-UA" sz="5400" b="1" dirty="0"/>
        </a:p>
      </dgm:t>
    </dgm:pt>
    <dgm:pt modelId="{2B8A2988-708E-4C2A-98D1-FB86EFD40DAC}" type="parTrans" cxnId="{5490202D-5610-46D7-BE6D-569F5BCC65C8}">
      <dgm:prSet/>
      <dgm:spPr/>
      <dgm:t>
        <a:bodyPr/>
        <a:lstStyle/>
        <a:p>
          <a:endParaRPr lang="ru-UA"/>
        </a:p>
      </dgm:t>
    </dgm:pt>
    <dgm:pt modelId="{107AA918-B68F-446F-8F5E-197BF60CB36C}" type="sibTrans" cxnId="{5490202D-5610-46D7-BE6D-569F5BCC65C8}">
      <dgm:prSet/>
      <dgm:spPr/>
      <dgm:t>
        <a:bodyPr/>
        <a:lstStyle/>
        <a:p>
          <a:endParaRPr lang="ru-UA"/>
        </a:p>
      </dgm:t>
    </dgm:pt>
    <dgm:pt modelId="{24D74F50-AF6F-45E7-82FA-2B69B30D2390}">
      <dgm:prSet phldrT="[Текст]" custT="1"/>
      <dgm:spPr/>
      <dgm:t>
        <a:bodyPr/>
        <a:lstStyle/>
        <a:p>
          <a:r>
            <a:rPr lang="ru-RU" sz="3200" b="1" dirty="0" err="1"/>
            <a:t>Питання</a:t>
          </a:r>
          <a:r>
            <a:rPr lang="ru-RU" sz="3200" b="1" dirty="0"/>
            <a:t> </a:t>
          </a:r>
          <a:r>
            <a:rPr lang="ru-RU" sz="3200" b="1" dirty="0" err="1"/>
            <a:t>підтримки</a:t>
          </a:r>
          <a:r>
            <a:rPr lang="ru-RU" sz="3200" b="1" dirty="0"/>
            <a:t> </a:t>
          </a:r>
          <a:r>
            <a:rPr lang="ru-RU" sz="3200" b="1" dirty="0" err="1"/>
            <a:t>України</a:t>
          </a:r>
          <a:r>
            <a:rPr lang="ru-RU" sz="3200" b="1" dirty="0"/>
            <a:t> </a:t>
          </a:r>
          <a:r>
            <a:rPr lang="ru-RU" sz="3200" b="1" dirty="0" err="1"/>
            <a:t>міжнародною</a:t>
          </a:r>
          <a:r>
            <a:rPr lang="ru-RU" sz="3200" b="1" dirty="0"/>
            <a:t> </a:t>
          </a:r>
          <a:r>
            <a:rPr lang="ru-RU" sz="3200" b="1" dirty="0" err="1"/>
            <a:t>спільнотою</a:t>
          </a:r>
          <a:endParaRPr lang="ru-UA" sz="3200" b="1" dirty="0"/>
        </a:p>
      </dgm:t>
    </dgm:pt>
    <dgm:pt modelId="{38B2E532-33EB-4719-91DB-2DFB29654200}" type="parTrans" cxnId="{41E4CDAA-4A4E-4AA3-A91D-0D82B53763DF}">
      <dgm:prSet/>
      <dgm:spPr/>
      <dgm:t>
        <a:bodyPr/>
        <a:lstStyle/>
        <a:p>
          <a:endParaRPr lang="ru-UA"/>
        </a:p>
      </dgm:t>
    </dgm:pt>
    <dgm:pt modelId="{155AB814-48EE-46D3-9A5A-575835135875}" type="sibTrans" cxnId="{41E4CDAA-4A4E-4AA3-A91D-0D82B53763DF}">
      <dgm:prSet/>
      <dgm:spPr/>
      <dgm:t>
        <a:bodyPr/>
        <a:lstStyle/>
        <a:p>
          <a:endParaRPr lang="ru-UA"/>
        </a:p>
      </dgm:t>
    </dgm:pt>
    <dgm:pt modelId="{EED881F1-EF8A-4CA1-8C58-41B949FBC7AB}">
      <dgm:prSet phldrT="[Текст]"/>
      <dgm:spPr/>
      <dgm:t>
        <a:bodyPr/>
        <a:lstStyle/>
        <a:p>
          <a:pPr algn="ctr"/>
          <a:endParaRPr lang="ru-UA" sz="5700" b="1" dirty="0"/>
        </a:p>
      </dgm:t>
    </dgm:pt>
    <dgm:pt modelId="{A8FC856D-0F1B-4E86-9A9C-A33AD4DD895D}" type="parTrans" cxnId="{DFC7762B-2C8F-40AF-80C2-887A26B89A97}">
      <dgm:prSet/>
      <dgm:spPr/>
      <dgm:t>
        <a:bodyPr/>
        <a:lstStyle/>
        <a:p>
          <a:endParaRPr lang="ru-UA"/>
        </a:p>
      </dgm:t>
    </dgm:pt>
    <dgm:pt modelId="{E7450CD6-F72F-4E7A-A058-9F4BB37C587C}" type="sibTrans" cxnId="{DFC7762B-2C8F-40AF-80C2-887A26B89A97}">
      <dgm:prSet/>
      <dgm:spPr/>
      <dgm:t>
        <a:bodyPr/>
        <a:lstStyle/>
        <a:p>
          <a:endParaRPr lang="ru-UA"/>
        </a:p>
      </dgm:t>
    </dgm:pt>
    <dgm:pt modelId="{AEE42F26-9808-4072-B3E3-372109EC1E78}">
      <dgm:prSet phldrT="[Текст]" custT="1"/>
      <dgm:spPr/>
      <dgm:t>
        <a:bodyPr/>
        <a:lstStyle/>
        <a:p>
          <a:pPr algn="ctr"/>
          <a:r>
            <a:rPr lang="en-US" sz="2800" b="1" dirty="0">
              <a:hlinkClick xmlns:r="http://schemas.openxmlformats.org/officeDocument/2006/relationships" r:id="rId2"/>
            </a:rPr>
            <a:t>https://www.facebook.com/History.chmnu/posts/pfbid0fEv28gcMJfwQreP7o8KnNdxVmvMezNdLV1MqvL9DnCe7NAF45b1TqnyHAqzw1uwal</a:t>
          </a:r>
          <a:endParaRPr lang="ru-UA" sz="2800" b="1" dirty="0"/>
        </a:p>
      </dgm:t>
    </dgm:pt>
    <dgm:pt modelId="{AF473771-AF75-48BA-AAEE-B79EAC3FA219}" type="parTrans" cxnId="{8D1D5F8A-B6D9-4A0F-B727-07BF9518E03E}">
      <dgm:prSet/>
      <dgm:spPr/>
      <dgm:t>
        <a:bodyPr/>
        <a:lstStyle/>
        <a:p>
          <a:endParaRPr lang="ru-UA"/>
        </a:p>
      </dgm:t>
    </dgm:pt>
    <dgm:pt modelId="{CE1ABF25-14FF-4E02-BE13-B3BF56BBD96C}" type="sibTrans" cxnId="{8D1D5F8A-B6D9-4A0F-B727-07BF9518E03E}">
      <dgm:prSet/>
      <dgm:spPr/>
      <dgm:t>
        <a:bodyPr/>
        <a:lstStyle/>
        <a:p>
          <a:endParaRPr lang="ru-UA"/>
        </a:p>
      </dgm:t>
    </dgm:pt>
    <dgm:pt modelId="{68B62002-CAC1-48AD-9A43-EC1270CE0CA0}">
      <dgm:prSet phldrT="[Текст]" custT="1"/>
      <dgm:spPr/>
      <dgm:t>
        <a:bodyPr/>
        <a:lstStyle/>
        <a:p>
          <a:pPr algn="ctr"/>
          <a:endParaRPr lang="ru-UA" sz="4000" b="1" dirty="0"/>
        </a:p>
      </dgm:t>
    </dgm:pt>
    <dgm:pt modelId="{C2413371-C804-4C2C-AEB0-F6541C692735}" type="parTrans" cxnId="{A2C4034C-6C3B-4F4A-9ED3-FC93CEAD08BF}">
      <dgm:prSet/>
      <dgm:spPr/>
      <dgm:t>
        <a:bodyPr/>
        <a:lstStyle/>
        <a:p>
          <a:endParaRPr lang="ru-UA"/>
        </a:p>
      </dgm:t>
    </dgm:pt>
    <dgm:pt modelId="{F6936728-BC0B-4051-AA1F-21972487228D}" type="sibTrans" cxnId="{A2C4034C-6C3B-4F4A-9ED3-FC93CEAD08BF}">
      <dgm:prSet/>
      <dgm:spPr/>
      <dgm:t>
        <a:bodyPr/>
        <a:lstStyle/>
        <a:p>
          <a:endParaRPr lang="ru-UA"/>
        </a:p>
      </dgm:t>
    </dgm:pt>
    <dgm:pt modelId="{22C50860-A258-4FBB-8636-A777312E27A5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1032D04D-68E2-4C3E-8E63-82EE17FD3198}" type="parTrans" cxnId="{33782F0D-F041-4484-9B9F-F8D4DB54891F}">
      <dgm:prSet/>
      <dgm:spPr/>
      <dgm:t>
        <a:bodyPr/>
        <a:lstStyle/>
        <a:p>
          <a:endParaRPr lang="ru-UA"/>
        </a:p>
      </dgm:t>
    </dgm:pt>
    <dgm:pt modelId="{75387679-CA9E-42D4-94F2-EA684A274BC4}" type="sibTrans" cxnId="{33782F0D-F041-4484-9B9F-F8D4DB54891F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ScaleX="119003" custLinFactNeighborY="14644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21BFA8B0-C80F-4220-81E1-A62870CEF3D9}" type="pres">
      <dgm:prSet presAssocID="{A5A2FD1E-4ACF-4D83-85D6-0655CF7EDD3B}" presName="Name25" presStyleLbl="parChTrans1D1" presStyleIdx="1" presStyleCnt="2"/>
      <dgm:spPr/>
    </dgm:pt>
    <dgm:pt modelId="{78C75C1F-A3C7-4823-BC30-710F7872B47B}" type="pres">
      <dgm:prSet presAssocID="{0306D4DD-ECE5-41EC-8A05-F69A4066C884}" presName="node" presStyleCnt="0"/>
      <dgm:spPr/>
    </dgm:pt>
    <dgm:pt modelId="{D3354D7E-3288-4581-A818-051463A991C3}" type="pres">
      <dgm:prSet presAssocID="{0306D4DD-ECE5-41EC-8A05-F69A4066C884}" presName="parentNode" presStyleLbl="node1" presStyleIdx="2" presStyleCnt="3" custLinFactNeighborX="-5610" custLinFactNeighborY="-23736">
        <dgm:presLayoutVars>
          <dgm:chMax val="1"/>
          <dgm:bulletEnabled val="1"/>
        </dgm:presLayoutVars>
      </dgm:prSet>
      <dgm:spPr/>
    </dgm:pt>
    <dgm:pt modelId="{1317B81C-0D77-44DA-8C95-B9EF8DA7C7C3}" type="pres">
      <dgm:prSet presAssocID="{0306D4DD-ECE5-41EC-8A05-F69A4066C88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279DE30A-88DC-436A-A4B3-61CB30229212}" type="presOf" srcId="{AEE42F26-9808-4072-B3E3-372109EC1E78}" destId="{0BAA2D9A-3B08-42AC-98F5-D887ADD38B37}" srcOrd="0" destOrd="4" presId="urn:microsoft.com/office/officeart/2005/8/layout/radial2"/>
    <dgm:cxn modelId="{83FF690C-A756-4D6F-9352-7FA1894FE09A}" type="presOf" srcId="{CF104420-12F2-4D5D-BD62-5B7DA3367E7A}" destId="{0BAA2D9A-3B08-42AC-98F5-D887ADD38B37}" srcOrd="0" destOrd="3" presId="urn:microsoft.com/office/officeart/2005/8/layout/radial2"/>
    <dgm:cxn modelId="{33782F0D-F041-4484-9B9F-F8D4DB54891F}" srcId="{C3ADC021-D7C0-415C-AADC-419EC03642FD}" destId="{22C50860-A258-4FBB-8636-A777312E27A5}" srcOrd="0" destOrd="0" parTransId="{1032D04D-68E2-4C3E-8E63-82EE17FD3198}" sibTransId="{75387679-CA9E-42D4-94F2-EA684A274BC4}"/>
    <dgm:cxn modelId="{CED27514-CED1-429A-94F3-FF9225FA94D9}" type="presOf" srcId="{68B62002-CAC1-48AD-9A43-EC1270CE0CA0}" destId="{0BAA2D9A-3B08-42AC-98F5-D887ADD38B37}" srcOrd="0" destOrd="5" presId="urn:microsoft.com/office/officeart/2005/8/layout/radial2"/>
    <dgm:cxn modelId="{190BCA16-5426-4B6C-85AD-AAFFD8690798}" srcId="{F7677A46-2BFC-4043-8034-BA95E2A7CEEB}" destId="{0306D4DD-ECE5-41EC-8A05-F69A4066C884}" srcOrd="1" destOrd="0" parTransId="{A5A2FD1E-4ACF-4D83-85D6-0655CF7EDD3B}" sibTransId="{E1099B74-296F-481C-9B74-8135598D645E}"/>
    <dgm:cxn modelId="{40F8831A-C1F9-43B1-A977-FC75DD288D35}" type="presOf" srcId="{2D9FD8D1-5390-4D4C-AD30-3C121F4E36A2}" destId="{1317B81C-0D77-44DA-8C95-B9EF8DA7C7C3}" srcOrd="0" destOrd="0" presId="urn:microsoft.com/office/officeart/2005/8/layout/radial2"/>
    <dgm:cxn modelId="{3754EF23-2CD1-41F9-BC60-D970C1BDAC5D}" type="presOf" srcId="{D97ABEF8-6B02-46D0-9435-BFC8DE88E86A}" destId="{1317B81C-0D77-44DA-8C95-B9EF8DA7C7C3}" srcOrd="0" destOrd="1" presId="urn:microsoft.com/office/officeart/2005/8/layout/radial2"/>
    <dgm:cxn modelId="{DFC7762B-2C8F-40AF-80C2-887A26B89A97}" srcId="{C3ADC021-D7C0-415C-AADC-419EC03642FD}" destId="{EED881F1-EF8A-4CA1-8C58-41B949FBC7AB}" srcOrd="6" destOrd="0" parTransId="{A8FC856D-0F1B-4E86-9A9C-A33AD4DD895D}" sibTransId="{E7450CD6-F72F-4E7A-A058-9F4BB37C587C}"/>
    <dgm:cxn modelId="{5490202D-5610-46D7-BE6D-569F5BCC65C8}" srcId="{C3ADC021-D7C0-415C-AADC-419EC03642FD}" destId="{CF104420-12F2-4D5D-BD62-5B7DA3367E7A}" srcOrd="3" destOrd="0" parTransId="{2B8A2988-708E-4C2A-98D1-FB86EFD40DAC}" sibTransId="{107AA918-B68F-446F-8F5E-197BF60CB36C}"/>
    <dgm:cxn modelId="{ED18672F-26A3-45B8-B75E-BAC42FC4ED2B}" type="presOf" srcId="{98B12270-6060-47A3-800A-FDE7E5779E44}" destId="{0BAA2D9A-3B08-42AC-98F5-D887ADD38B37}" srcOrd="0" destOrd="1" presId="urn:microsoft.com/office/officeart/2005/8/layout/radial2"/>
    <dgm:cxn modelId="{C47CA433-E608-43C9-9771-EEFEC1BF570D}" type="presOf" srcId="{24D74F50-AF6F-45E7-82FA-2B69B30D2390}" destId="{1317B81C-0D77-44DA-8C95-B9EF8DA7C7C3}" srcOrd="0" destOrd="3" presId="urn:microsoft.com/office/officeart/2005/8/layout/radial2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38B5DB3B-993F-4F13-9A2E-F29AF9B0DF54}" type="presOf" srcId="{DD20DAFA-0041-4EAB-BD73-BD07284940D8}" destId="{1317B81C-0D77-44DA-8C95-B9EF8DA7C7C3}" srcOrd="0" destOrd="2" presId="urn:microsoft.com/office/officeart/2005/8/layout/radial2"/>
    <dgm:cxn modelId="{4F38133C-34AF-488D-891B-5E8884572DBA}" type="presOf" srcId="{DF68C33C-9AEF-4CE7-AB42-12752AFC0595}" destId="{0BAA2D9A-3B08-42AC-98F5-D887ADD38B37}" srcOrd="0" destOrd="2" presId="urn:microsoft.com/office/officeart/2005/8/layout/radial2"/>
    <dgm:cxn modelId="{9A5AF444-BFBB-4C3C-AA53-5DB1303512DD}" type="presOf" srcId="{0306D4DD-ECE5-41EC-8A05-F69A4066C884}" destId="{D3354D7E-3288-4581-A818-051463A991C3}" srcOrd="0" destOrd="0" presId="urn:microsoft.com/office/officeart/2005/8/layout/radial2"/>
    <dgm:cxn modelId="{A2C4034C-6C3B-4F4A-9ED3-FC93CEAD08BF}" srcId="{C3ADC021-D7C0-415C-AADC-419EC03642FD}" destId="{68B62002-CAC1-48AD-9A43-EC1270CE0CA0}" srcOrd="5" destOrd="0" parTransId="{C2413371-C804-4C2C-AEB0-F6541C692735}" sibTransId="{F6936728-BC0B-4051-AA1F-21972487228D}"/>
    <dgm:cxn modelId="{5E870D4E-4BA4-447E-A4E1-B67C9AE4CEF8}" srcId="{C3ADC021-D7C0-415C-AADC-419EC03642FD}" destId="{DF68C33C-9AEF-4CE7-AB42-12752AFC0595}" srcOrd="2" destOrd="0" parTransId="{E3F2D106-952A-44C9-9BB8-6E12A501BAD6}" sibTransId="{C46156E2-7203-4735-8ADC-172D41307E90}"/>
    <dgm:cxn modelId="{A049497D-B909-4C06-8522-0E1E8EEE8702}" srcId="{C3ADC021-D7C0-415C-AADC-419EC03642FD}" destId="{98B12270-6060-47A3-800A-FDE7E5779E44}" srcOrd="1" destOrd="0" parTransId="{E3714B76-012E-42F9-ACCD-A70DCF9E27A5}" sibTransId="{BD1394DB-09E2-4BB1-B405-621E6418ED1A}"/>
    <dgm:cxn modelId="{8D1D5F8A-B6D9-4A0F-B727-07BF9518E03E}" srcId="{C3ADC021-D7C0-415C-AADC-419EC03642FD}" destId="{AEE42F26-9808-4072-B3E3-372109EC1E78}" srcOrd="4" destOrd="0" parTransId="{AF473771-AF75-48BA-AAEE-B79EAC3FA219}" sibTransId="{CE1ABF25-14FF-4E02-BE13-B3BF56BBD96C}"/>
    <dgm:cxn modelId="{41E4CDAA-4A4E-4AA3-A91D-0D82B53763DF}" srcId="{0306D4DD-ECE5-41EC-8A05-F69A4066C884}" destId="{24D74F50-AF6F-45E7-82FA-2B69B30D2390}" srcOrd="3" destOrd="0" parTransId="{38B2E532-33EB-4719-91DB-2DFB29654200}" sibTransId="{155AB814-48EE-46D3-9A5A-575835135875}"/>
    <dgm:cxn modelId="{A0693EB5-286D-4AAA-8B58-DE84C3B75363}" type="presOf" srcId="{22C50860-A258-4FBB-8636-A777312E27A5}" destId="{0BAA2D9A-3B08-42AC-98F5-D887ADD38B37}" srcOrd="0" destOrd="0" presId="urn:microsoft.com/office/officeart/2005/8/layout/radial2"/>
    <dgm:cxn modelId="{58A4ECC3-C860-468E-8E7A-F91265E4E26E}" type="presOf" srcId="{EED881F1-EF8A-4CA1-8C58-41B949FBC7AB}" destId="{0BAA2D9A-3B08-42AC-98F5-D887ADD38B37}" srcOrd="0" destOrd="6" presId="urn:microsoft.com/office/officeart/2005/8/layout/radial2"/>
    <dgm:cxn modelId="{670B52D3-209F-4B86-B3F8-C7B64EA4186D}" srcId="{0306D4DD-ECE5-41EC-8A05-F69A4066C884}" destId="{D97ABEF8-6B02-46D0-9435-BFC8DE88E86A}" srcOrd="1" destOrd="0" parTransId="{57727E47-4396-4BCF-90A2-404AAD16138C}" sibTransId="{0A343487-69A4-49C3-9B76-511A8D7CC09D}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2380EBE3-15CE-43C2-8A1B-5FA4279D4187}" srcId="{0306D4DD-ECE5-41EC-8A05-F69A4066C884}" destId="{2D9FD8D1-5390-4D4C-AD30-3C121F4E36A2}" srcOrd="0" destOrd="0" parTransId="{A2DB228C-FE33-4424-8C2C-13B12E67C69C}" sibTransId="{C624BBB9-BF29-42A2-9072-1DEFE2127F9B}"/>
    <dgm:cxn modelId="{FD32D2E4-BDCC-44E1-9290-EF4357C491BD}" srcId="{0306D4DD-ECE5-41EC-8A05-F69A4066C884}" destId="{DD20DAFA-0041-4EAB-BD73-BD07284940D8}" srcOrd="2" destOrd="0" parTransId="{EA451498-4C87-4DA2-B971-BA881E2FD330}" sibTransId="{66E505B9-FDE2-4FEC-81E7-751FC370518A}"/>
    <dgm:cxn modelId="{B566EEF3-571F-495A-8B9C-12D0CFAB8EB9}" type="presOf" srcId="{A5A2FD1E-4ACF-4D83-85D6-0655CF7EDD3B}" destId="{21BFA8B0-C80F-4220-81E1-A62870CEF3D9}" srcOrd="0" destOrd="0" presId="urn:microsoft.com/office/officeart/2005/8/layout/radial2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4888F2E1-7FCA-4A4E-8B46-D0E9B7AAE554}" type="presParOf" srcId="{242EB350-BCC7-484C-B090-565B0A03F8EA}" destId="{21BFA8B0-C80F-4220-81E1-A62870CEF3D9}" srcOrd="3" destOrd="0" presId="urn:microsoft.com/office/officeart/2005/8/layout/radial2"/>
    <dgm:cxn modelId="{29C22BFB-D4FA-4370-BB91-E73CEF310BE1}" type="presParOf" srcId="{242EB350-BCC7-484C-B090-565B0A03F8EA}" destId="{78C75C1F-A3C7-4823-BC30-710F7872B47B}" srcOrd="4" destOrd="0" presId="urn:microsoft.com/office/officeart/2005/8/layout/radial2"/>
    <dgm:cxn modelId="{255AFE27-2584-4B8E-9EB5-2802F9F4ECC8}" type="presParOf" srcId="{78C75C1F-A3C7-4823-BC30-710F7872B47B}" destId="{D3354D7E-3288-4581-A818-051463A991C3}" srcOrd="0" destOrd="0" presId="urn:microsoft.com/office/officeart/2005/8/layout/radial2"/>
    <dgm:cxn modelId="{79CED699-2D2F-4090-A793-A2405915E778}" type="presParOf" srcId="{78C75C1F-A3C7-4823-BC30-710F7872B47B}" destId="{1317B81C-0D77-44DA-8C95-B9EF8DA7C7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 custT="1"/>
      <dgm:spPr/>
      <dgm:t>
        <a:bodyPr/>
        <a:lstStyle/>
        <a:p>
          <a:r>
            <a:rPr lang="ru-RU" sz="4800" b="1" i="0" dirty="0"/>
            <a:t>Грегор </a:t>
          </a:r>
          <a:r>
            <a:rPr lang="ru-RU" sz="4800" b="1" i="0" dirty="0" err="1"/>
            <a:t>Розумовський</a:t>
          </a:r>
          <a:r>
            <a:rPr lang="ru-RU" sz="4800" b="1" i="0" dirty="0"/>
            <a:t>, </a:t>
          </a:r>
          <a:r>
            <a:rPr lang="ru-RU" sz="4800" b="1" i="0" dirty="0" err="1"/>
            <a:t>історик</a:t>
          </a:r>
          <a:r>
            <a:rPr lang="ru-RU" sz="4800" b="1" i="0" dirty="0"/>
            <a:t> і </a:t>
          </a:r>
          <a:r>
            <a:rPr lang="ru-RU" sz="4800" b="1" i="0" dirty="0" err="1"/>
            <a:t>фахівець</a:t>
          </a:r>
          <a:r>
            <a:rPr lang="ru-RU" sz="4800" b="1" i="0" dirty="0"/>
            <a:t> </a:t>
          </a:r>
          <a:r>
            <a:rPr lang="ru-RU" sz="4800" b="1" i="0" dirty="0" err="1"/>
            <a:t>зі</a:t>
          </a:r>
          <a:r>
            <a:rPr lang="ru-RU" sz="4800" b="1" i="0" dirty="0"/>
            <a:t> </a:t>
          </a:r>
          <a:r>
            <a:rPr lang="ru-RU" sz="4800" b="1" i="0" dirty="0" err="1"/>
            <a:t>Східної</a:t>
          </a:r>
          <a:r>
            <a:rPr lang="ru-RU" sz="4800" b="1" i="0" dirty="0"/>
            <a:t> </a:t>
          </a:r>
          <a:r>
            <a:rPr lang="ru-RU" sz="4800" b="1" i="0" dirty="0" err="1"/>
            <a:t>Європи</a:t>
          </a:r>
          <a:endParaRPr lang="ru-UA" sz="4800" b="1" dirty="0"/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uk-UA" sz="5400" b="1" dirty="0"/>
            <a:t>11-13 жовтня 2022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0306D4DD-ECE5-41EC-8A05-F69A4066C884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r>
            <a:rPr lang="uk-UA" dirty="0"/>
            <a:t> </a:t>
          </a:r>
          <a:endParaRPr lang="ru-UA" dirty="0"/>
        </a:p>
      </dgm:t>
    </dgm:pt>
    <dgm:pt modelId="{A5A2FD1E-4ACF-4D83-85D6-0655CF7EDD3B}" type="parTrans" cxnId="{190BCA16-5426-4B6C-85AD-AAFFD8690798}">
      <dgm:prSet/>
      <dgm:spPr/>
      <dgm:t>
        <a:bodyPr/>
        <a:lstStyle/>
        <a:p>
          <a:endParaRPr lang="ru-UA"/>
        </a:p>
      </dgm:t>
    </dgm:pt>
    <dgm:pt modelId="{E1099B74-296F-481C-9B74-8135598D645E}" type="sibTrans" cxnId="{190BCA16-5426-4B6C-85AD-AAFFD8690798}">
      <dgm:prSet/>
      <dgm:spPr/>
      <dgm:t>
        <a:bodyPr/>
        <a:lstStyle/>
        <a:p>
          <a:endParaRPr lang="ru-UA"/>
        </a:p>
      </dgm:t>
    </dgm:pt>
    <dgm:pt modelId="{2D9FD8D1-5390-4D4C-AD30-3C121F4E36A2}">
      <dgm:prSet phldrT="[Текст]" custT="1"/>
      <dgm:spPr/>
      <dgm:t>
        <a:bodyPr/>
        <a:lstStyle/>
        <a:p>
          <a:pPr algn="ctr"/>
          <a:r>
            <a:rPr lang="ru-RU" sz="3600" b="1" i="0" dirty="0" err="1"/>
            <a:t>розглянуто</a:t>
          </a:r>
          <a:r>
            <a:rPr lang="ru-RU" sz="3600" b="1" i="0" dirty="0"/>
            <a:t> «</a:t>
          </a:r>
          <a:r>
            <a:rPr lang="ru-RU" sz="3600" b="1" i="0" dirty="0" err="1"/>
            <a:t>західне</a:t>
          </a:r>
          <a:r>
            <a:rPr lang="ru-RU" sz="3600" b="1" i="0" dirty="0"/>
            <a:t> </a:t>
          </a:r>
          <a:r>
            <a:rPr lang="ru-RU" sz="3600" b="1" i="0" dirty="0" err="1"/>
            <a:t>сприйняття</a:t>
          </a:r>
          <a:r>
            <a:rPr lang="ru-RU" sz="3600" b="1" i="0" dirty="0"/>
            <a:t>» </a:t>
          </a:r>
          <a:r>
            <a:rPr lang="ru-RU" sz="3600" b="1" i="0" dirty="0" err="1"/>
            <a:t>України</a:t>
          </a:r>
          <a:r>
            <a:rPr lang="ru-RU" sz="3600" b="1" i="0" dirty="0"/>
            <a:t> у </a:t>
          </a:r>
          <a:r>
            <a:rPr lang="ru-RU" sz="3600" b="1" i="0" dirty="0" err="1"/>
            <a:t>контексті</a:t>
          </a:r>
          <a:r>
            <a:rPr lang="ru-RU" sz="3600" b="1" i="0" dirty="0"/>
            <a:t> </a:t>
          </a:r>
          <a:r>
            <a:rPr lang="ru-RU" sz="3600" b="1" i="0" dirty="0" err="1"/>
            <a:t>історії</a:t>
          </a:r>
          <a:r>
            <a:rPr lang="ru-RU" sz="3600" b="1" i="0" dirty="0"/>
            <a:t> та </a:t>
          </a:r>
          <a:r>
            <a:rPr lang="ru-RU" sz="3600" b="1" i="0" dirty="0" err="1"/>
            <a:t>сьогодення</a:t>
          </a:r>
          <a:r>
            <a:rPr lang="ru-RU" sz="3600" b="1" i="0" dirty="0"/>
            <a:t>, про те, як </a:t>
          </a:r>
          <a:r>
            <a:rPr lang="ru-RU" sz="3600" b="1" i="0" dirty="0" err="1"/>
            <a:t>взаємодіяти</a:t>
          </a:r>
          <a:r>
            <a:rPr lang="ru-RU" sz="3600" b="1" i="0" dirty="0"/>
            <a:t> з </a:t>
          </a:r>
          <a:r>
            <a:rPr lang="ru-RU" sz="3600" b="1" i="0" dirty="0" err="1"/>
            <a:t>правдивими</a:t>
          </a:r>
          <a:r>
            <a:rPr lang="ru-RU" sz="3600" b="1" i="0" dirty="0"/>
            <a:t> фактами та </a:t>
          </a:r>
          <a:r>
            <a:rPr lang="ru-RU" sz="3600" b="1" i="0" dirty="0" err="1"/>
            <a:t>маніпуляціями</a:t>
          </a:r>
          <a:r>
            <a:rPr lang="ru-RU" sz="3600" b="1" i="0" dirty="0"/>
            <a:t> в </a:t>
          </a:r>
          <a:r>
            <a:rPr lang="ru-RU" sz="3600" b="1" i="0" dirty="0" err="1"/>
            <a:t>інформаційному</a:t>
          </a:r>
          <a:r>
            <a:rPr lang="ru-RU" sz="3600" b="1" i="0" dirty="0"/>
            <a:t> </a:t>
          </a:r>
          <a:r>
            <a:rPr lang="ru-RU" sz="3600" b="1" i="0" dirty="0" err="1"/>
            <a:t>просторі</a:t>
          </a:r>
          <a:endParaRPr lang="ru-UA" sz="3600" b="1" dirty="0"/>
        </a:p>
      </dgm:t>
    </dgm:pt>
    <dgm:pt modelId="{A2DB228C-FE33-4424-8C2C-13B12E67C69C}" type="parTrans" cxnId="{2380EBE3-15CE-43C2-8A1B-5FA4279D4187}">
      <dgm:prSet/>
      <dgm:spPr/>
      <dgm:t>
        <a:bodyPr/>
        <a:lstStyle/>
        <a:p>
          <a:endParaRPr lang="ru-UA"/>
        </a:p>
      </dgm:t>
    </dgm:pt>
    <dgm:pt modelId="{C624BBB9-BF29-42A2-9072-1DEFE2127F9B}" type="sibTrans" cxnId="{2380EBE3-15CE-43C2-8A1B-5FA4279D4187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онлайн-лекція</a:t>
          </a:r>
          <a:endParaRPr lang="ru-UA" sz="54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CF104420-12F2-4D5D-BD62-5B7DA3367E7A}">
      <dgm:prSet phldrT="[Текст]" custT="1"/>
      <dgm:spPr/>
      <dgm:t>
        <a:bodyPr/>
        <a:lstStyle/>
        <a:p>
          <a:pPr algn="ctr"/>
          <a:r>
            <a:rPr lang="uk-UA" sz="5400" b="1" dirty="0"/>
            <a:t>«</a:t>
          </a:r>
          <a:r>
            <a:rPr lang="ru-RU" sz="5400" b="1" i="0" dirty="0" err="1"/>
            <a:t>Концепція</a:t>
          </a:r>
          <a:r>
            <a:rPr lang="ru-RU" sz="5400" b="1" i="0" dirty="0"/>
            <a:t> </a:t>
          </a:r>
          <a:r>
            <a:rPr lang="ru-RU" sz="5400" b="1" i="0" dirty="0" err="1"/>
            <a:t>стійкого</a:t>
          </a:r>
          <a:r>
            <a:rPr lang="ru-RU" sz="5400" b="1" i="0" dirty="0"/>
            <a:t> </a:t>
          </a:r>
          <a:r>
            <a:rPr lang="ru-RU" sz="5400" b="1" i="0" dirty="0" err="1"/>
            <a:t>підвищення</a:t>
          </a:r>
          <a:r>
            <a:rPr lang="ru-RU" sz="5400" b="1" i="0" dirty="0"/>
            <a:t> </a:t>
          </a:r>
          <a:r>
            <a:rPr lang="ru-RU" sz="5400" b="1" i="0" dirty="0" err="1"/>
            <a:t>впізнаваності</a:t>
          </a:r>
          <a:r>
            <a:rPr lang="ru-RU" sz="5400" b="1" i="0" dirty="0"/>
            <a:t> </a:t>
          </a:r>
          <a:r>
            <a:rPr lang="ru-RU" sz="5400" b="1" i="0" dirty="0" err="1"/>
            <a:t>України</a:t>
          </a:r>
          <a:r>
            <a:rPr lang="ru-RU" sz="5400" b="1" i="0" dirty="0"/>
            <a:t> в </a:t>
          </a:r>
          <a:r>
            <a:rPr lang="ru-RU" sz="5400" b="1" i="0" dirty="0" err="1"/>
            <a:t>сприйнятті</a:t>
          </a:r>
          <a:r>
            <a:rPr lang="ru-RU" sz="5400" b="1" i="0" dirty="0"/>
            <a:t> Заходу</a:t>
          </a:r>
          <a:r>
            <a:rPr lang="ru-RU" sz="5400" b="1" dirty="0"/>
            <a:t>»</a:t>
          </a:r>
          <a:endParaRPr lang="ru-UA" sz="5400" b="1" dirty="0"/>
        </a:p>
      </dgm:t>
    </dgm:pt>
    <dgm:pt modelId="{2B8A2988-708E-4C2A-98D1-FB86EFD40DAC}" type="parTrans" cxnId="{5490202D-5610-46D7-BE6D-569F5BCC65C8}">
      <dgm:prSet/>
      <dgm:spPr/>
      <dgm:t>
        <a:bodyPr/>
        <a:lstStyle/>
        <a:p>
          <a:endParaRPr lang="ru-UA"/>
        </a:p>
      </dgm:t>
    </dgm:pt>
    <dgm:pt modelId="{107AA918-B68F-446F-8F5E-197BF60CB36C}" type="sibTrans" cxnId="{5490202D-5610-46D7-BE6D-569F5BCC65C8}">
      <dgm:prSet/>
      <dgm:spPr/>
      <dgm:t>
        <a:bodyPr/>
        <a:lstStyle/>
        <a:p>
          <a:endParaRPr lang="ru-UA"/>
        </a:p>
      </dgm:t>
    </dgm:pt>
    <dgm:pt modelId="{EED881F1-EF8A-4CA1-8C58-41B949FBC7AB}">
      <dgm:prSet phldrT="[Текст]"/>
      <dgm:spPr/>
      <dgm:t>
        <a:bodyPr/>
        <a:lstStyle/>
        <a:p>
          <a:pPr algn="ctr"/>
          <a:endParaRPr lang="ru-UA" sz="5700" b="1" dirty="0"/>
        </a:p>
      </dgm:t>
    </dgm:pt>
    <dgm:pt modelId="{A8FC856D-0F1B-4E86-9A9C-A33AD4DD895D}" type="parTrans" cxnId="{DFC7762B-2C8F-40AF-80C2-887A26B89A97}">
      <dgm:prSet/>
      <dgm:spPr/>
      <dgm:t>
        <a:bodyPr/>
        <a:lstStyle/>
        <a:p>
          <a:endParaRPr lang="ru-UA"/>
        </a:p>
      </dgm:t>
    </dgm:pt>
    <dgm:pt modelId="{E7450CD6-F72F-4E7A-A058-9F4BB37C587C}" type="sibTrans" cxnId="{DFC7762B-2C8F-40AF-80C2-887A26B89A97}">
      <dgm:prSet/>
      <dgm:spPr/>
      <dgm:t>
        <a:bodyPr/>
        <a:lstStyle/>
        <a:p>
          <a:endParaRPr lang="ru-UA"/>
        </a:p>
      </dgm:t>
    </dgm:pt>
    <dgm:pt modelId="{AEE42F26-9808-4072-B3E3-372109EC1E78}">
      <dgm:prSet phldrT="[Текст]" custT="1"/>
      <dgm:spPr/>
      <dgm:t>
        <a:bodyPr/>
        <a:lstStyle/>
        <a:p>
          <a:pPr algn="ctr"/>
          <a:r>
            <a:rPr lang="en-US" sz="2800" b="1" dirty="0">
              <a:hlinkClick xmlns:r="http://schemas.openxmlformats.org/officeDocument/2006/relationships" r:id="rId2"/>
            </a:rPr>
            <a:t>https://www.facebook.com/History.chmnu/posts/pfbid0fEv28gcMJfwQreP7o8KnNdxVmvMezNdLV1MqvL9DnCe7NAF45b1TqnyHAqzw1uwal</a:t>
          </a:r>
          <a:endParaRPr lang="ru-UA" sz="2800" b="1" dirty="0"/>
        </a:p>
      </dgm:t>
    </dgm:pt>
    <dgm:pt modelId="{AF473771-AF75-48BA-AAEE-B79EAC3FA219}" type="parTrans" cxnId="{8D1D5F8A-B6D9-4A0F-B727-07BF9518E03E}">
      <dgm:prSet/>
      <dgm:spPr/>
      <dgm:t>
        <a:bodyPr/>
        <a:lstStyle/>
        <a:p>
          <a:endParaRPr lang="ru-UA"/>
        </a:p>
      </dgm:t>
    </dgm:pt>
    <dgm:pt modelId="{CE1ABF25-14FF-4E02-BE13-B3BF56BBD96C}" type="sibTrans" cxnId="{8D1D5F8A-B6D9-4A0F-B727-07BF9518E03E}">
      <dgm:prSet/>
      <dgm:spPr/>
      <dgm:t>
        <a:bodyPr/>
        <a:lstStyle/>
        <a:p>
          <a:endParaRPr lang="ru-UA"/>
        </a:p>
      </dgm:t>
    </dgm:pt>
    <dgm:pt modelId="{68B62002-CAC1-48AD-9A43-EC1270CE0CA0}">
      <dgm:prSet phldrT="[Текст]" custT="1"/>
      <dgm:spPr/>
      <dgm:t>
        <a:bodyPr/>
        <a:lstStyle/>
        <a:p>
          <a:pPr algn="ctr"/>
          <a:endParaRPr lang="ru-UA" sz="4000" b="1" dirty="0"/>
        </a:p>
      </dgm:t>
    </dgm:pt>
    <dgm:pt modelId="{C2413371-C804-4C2C-AEB0-F6541C692735}" type="parTrans" cxnId="{A2C4034C-6C3B-4F4A-9ED3-FC93CEAD08BF}">
      <dgm:prSet/>
      <dgm:spPr/>
      <dgm:t>
        <a:bodyPr/>
        <a:lstStyle/>
        <a:p>
          <a:endParaRPr lang="ru-UA"/>
        </a:p>
      </dgm:t>
    </dgm:pt>
    <dgm:pt modelId="{F6936728-BC0B-4051-AA1F-21972487228D}" type="sibTrans" cxnId="{A2C4034C-6C3B-4F4A-9ED3-FC93CEAD08BF}">
      <dgm:prSet/>
      <dgm:spPr/>
      <dgm:t>
        <a:bodyPr/>
        <a:lstStyle/>
        <a:p>
          <a:endParaRPr lang="ru-UA"/>
        </a:p>
      </dgm:t>
    </dgm:pt>
    <dgm:pt modelId="{3D2036EF-84A7-40AC-81D6-5A6D612ACC13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74138063-864F-48AF-91CF-4A2CA1C9E52B}" type="parTrans" cxnId="{81B18F1D-153E-4DA0-8EA8-F61EF6200971}">
      <dgm:prSet/>
      <dgm:spPr/>
      <dgm:t>
        <a:bodyPr/>
        <a:lstStyle/>
        <a:p>
          <a:endParaRPr lang="ru-UA"/>
        </a:p>
      </dgm:t>
    </dgm:pt>
    <dgm:pt modelId="{C12AD001-8833-4324-9B1F-76215EE4680C}" type="sibTrans" cxnId="{81B18F1D-153E-4DA0-8EA8-F61EF6200971}">
      <dgm:prSet/>
      <dgm:spPr/>
      <dgm:t>
        <a:bodyPr/>
        <a:lstStyle/>
        <a:p>
          <a:endParaRPr lang="ru-UA"/>
        </a:p>
      </dgm:t>
    </dgm:pt>
    <dgm:pt modelId="{E0275A7D-2ECA-4D2B-81DD-667A80879474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CC18A9BA-A944-4A64-8EDD-238EE83B2AB8}" type="parTrans" cxnId="{9917D3D4-AFA4-487E-A861-AEF2BD92B444}">
      <dgm:prSet/>
      <dgm:spPr/>
      <dgm:t>
        <a:bodyPr/>
        <a:lstStyle/>
        <a:p>
          <a:endParaRPr lang="ru-UA"/>
        </a:p>
      </dgm:t>
    </dgm:pt>
    <dgm:pt modelId="{353263DC-DBE5-41B7-A518-2066EFAE26B0}" type="sibTrans" cxnId="{9917D3D4-AFA4-487E-A861-AEF2BD92B444}">
      <dgm:prSet/>
      <dgm:spPr/>
      <dgm:t>
        <a:bodyPr/>
        <a:lstStyle/>
        <a:p>
          <a:endParaRPr lang="ru-UA"/>
        </a:p>
      </dgm:t>
    </dgm:pt>
    <dgm:pt modelId="{82E95A98-B175-48B6-9F2D-00D3DEFCCC58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0D8362D3-519B-4CF0-910E-25ACD5E551C8}" type="parTrans" cxnId="{6E8CDAE7-BBCD-4E01-9EB4-1C9C0FB8FF82}">
      <dgm:prSet/>
      <dgm:spPr/>
      <dgm:t>
        <a:bodyPr/>
        <a:lstStyle/>
        <a:p>
          <a:endParaRPr lang="ru-UA"/>
        </a:p>
      </dgm:t>
    </dgm:pt>
    <dgm:pt modelId="{239B8F5D-EF9F-475D-BB4A-81D4066FB247}" type="sibTrans" cxnId="{6E8CDAE7-BBCD-4E01-9EB4-1C9C0FB8FF82}">
      <dgm:prSet/>
      <dgm:spPr/>
      <dgm:t>
        <a:bodyPr/>
        <a:lstStyle/>
        <a:p>
          <a:endParaRPr lang="ru-UA"/>
        </a:p>
      </dgm:t>
    </dgm:pt>
    <dgm:pt modelId="{C1F57796-D02B-46BE-ADE1-AAC2420DB107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CD4CB429-A27C-4DE1-9E85-22C844606EC2}" type="parTrans" cxnId="{57C94CBF-CBD2-490D-89F5-76AF2612F410}">
      <dgm:prSet/>
      <dgm:spPr/>
      <dgm:t>
        <a:bodyPr/>
        <a:lstStyle/>
        <a:p>
          <a:endParaRPr lang="ru-UA"/>
        </a:p>
      </dgm:t>
    </dgm:pt>
    <dgm:pt modelId="{A61DD763-3A15-45DC-B245-89BA2ECCB7A1}" type="sibTrans" cxnId="{57C94CBF-CBD2-490D-89F5-76AF2612F410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ScaleX="131568" custLinFactNeighborY="14644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21BFA8B0-C80F-4220-81E1-A62870CEF3D9}" type="pres">
      <dgm:prSet presAssocID="{A5A2FD1E-4ACF-4D83-85D6-0655CF7EDD3B}" presName="Name25" presStyleLbl="parChTrans1D1" presStyleIdx="1" presStyleCnt="2"/>
      <dgm:spPr/>
    </dgm:pt>
    <dgm:pt modelId="{78C75C1F-A3C7-4823-BC30-710F7872B47B}" type="pres">
      <dgm:prSet presAssocID="{0306D4DD-ECE5-41EC-8A05-F69A4066C884}" presName="node" presStyleCnt="0"/>
      <dgm:spPr/>
    </dgm:pt>
    <dgm:pt modelId="{D3354D7E-3288-4581-A818-051463A991C3}" type="pres">
      <dgm:prSet presAssocID="{0306D4DD-ECE5-41EC-8A05-F69A4066C884}" presName="parentNode" presStyleLbl="node1" presStyleIdx="2" presStyleCnt="3" custLinFactNeighborX="-5610" custLinFactNeighborY="-23736">
        <dgm:presLayoutVars>
          <dgm:chMax val="1"/>
          <dgm:bulletEnabled val="1"/>
        </dgm:presLayoutVars>
      </dgm:prSet>
      <dgm:spPr/>
    </dgm:pt>
    <dgm:pt modelId="{1317B81C-0D77-44DA-8C95-B9EF8DA7C7C3}" type="pres">
      <dgm:prSet presAssocID="{0306D4DD-ECE5-41EC-8A05-F69A4066C88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29514804-C3F1-4525-8AA7-2A4AFDE56E23}" type="presOf" srcId="{3D2036EF-84A7-40AC-81D6-5A6D612ACC13}" destId="{0BAA2D9A-3B08-42AC-98F5-D887ADD38B37}" srcOrd="0" destOrd="0" presId="urn:microsoft.com/office/officeart/2005/8/layout/radial2"/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279DE30A-88DC-436A-A4B3-61CB30229212}" type="presOf" srcId="{AEE42F26-9808-4072-B3E3-372109EC1E78}" destId="{0BAA2D9A-3B08-42AC-98F5-D887ADD38B37}" srcOrd="0" destOrd="7" presId="urn:microsoft.com/office/officeart/2005/8/layout/radial2"/>
    <dgm:cxn modelId="{83FF690C-A756-4D6F-9352-7FA1894FE09A}" type="presOf" srcId="{CF104420-12F2-4D5D-BD62-5B7DA3367E7A}" destId="{0BAA2D9A-3B08-42AC-98F5-D887ADD38B37}" srcOrd="0" destOrd="6" presId="urn:microsoft.com/office/officeart/2005/8/layout/radial2"/>
    <dgm:cxn modelId="{CED27514-CED1-429A-94F3-FF9225FA94D9}" type="presOf" srcId="{68B62002-CAC1-48AD-9A43-EC1270CE0CA0}" destId="{0BAA2D9A-3B08-42AC-98F5-D887ADD38B37}" srcOrd="0" destOrd="8" presId="urn:microsoft.com/office/officeart/2005/8/layout/radial2"/>
    <dgm:cxn modelId="{190BCA16-5426-4B6C-85AD-AAFFD8690798}" srcId="{F7677A46-2BFC-4043-8034-BA95E2A7CEEB}" destId="{0306D4DD-ECE5-41EC-8A05-F69A4066C884}" srcOrd="1" destOrd="0" parTransId="{A5A2FD1E-4ACF-4D83-85D6-0655CF7EDD3B}" sibTransId="{E1099B74-296F-481C-9B74-8135598D645E}"/>
    <dgm:cxn modelId="{40F8831A-C1F9-43B1-A977-FC75DD288D35}" type="presOf" srcId="{2D9FD8D1-5390-4D4C-AD30-3C121F4E36A2}" destId="{1317B81C-0D77-44DA-8C95-B9EF8DA7C7C3}" srcOrd="0" destOrd="0" presId="urn:microsoft.com/office/officeart/2005/8/layout/radial2"/>
    <dgm:cxn modelId="{81B18F1D-153E-4DA0-8EA8-F61EF6200971}" srcId="{C3ADC021-D7C0-415C-AADC-419EC03642FD}" destId="{3D2036EF-84A7-40AC-81D6-5A6D612ACC13}" srcOrd="0" destOrd="0" parTransId="{74138063-864F-48AF-91CF-4A2CA1C9E52B}" sibTransId="{C12AD001-8833-4324-9B1F-76215EE4680C}"/>
    <dgm:cxn modelId="{DFC7762B-2C8F-40AF-80C2-887A26B89A97}" srcId="{C3ADC021-D7C0-415C-AADC-419EC03642FD}" destId="{EED881F1-EF8A-4CA1-8C58-41B949FBC7AB}" srcOrd="9" destOrd="0" parTransId="{A8FC856D-0F1B-4E86-9A9C-A33AD4DD895D}" sibTransId="{E7450CD6-F72F-4E7A-A058-9F4BB37C587C}"/>
    <dgm:cxn modelId="{5490202D-5610-46D7-BE6D-569F5BCC65C8}" srcId="{C3ADC021-D7C0-415C-AADC-419EC03642FD}" destId="{CF104420-12F2-4D5D-BD62-5B7DA3367E7A}" srcOrd="6" destOrd="0" parTransId="{2B8A2988-708E-4C2A-98D1-FB86EFD40DAC}" sibTransId="{107AA918-B68F-446F-8F5E-197BF60CB36C}"/>
    <dgm:cxn modelId="{ED18672F-26A3-45B8-B75E-BAC42FC4ED2B}" type="presOf" srcId="{98B12270-6060-47A3-800A-FDE7E5779E44}" destId="{0BAA2D9A-3B08-42AC-98F5-D887ADD38B37}" srcOrd="0" destOrd="4" presId="urn:microsoft.com/office/officeart/2005/8/layout/radial2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9D86F23B-A555-4B48-9EB5-C933E23C9210}" type="presOf" srcId="{C1F57796-D02B-46BE-ADE1-AAC2420DB107}" destId="{0BAA2D9A-3B08-42AC-98F5-D887ADD38B37}" srcOrd="0" destOrd="3" presId="urn:microsoft.com/office/officeart/2005/8/layout/radial2"/>
    <dgm:cxn modelId="{4F38133C-34AF-488D-891B-5E8884572DBA}" type="presOf" srcId="{DF68C33C-9AEF-4CE7-AB42-12752AFC0595}" destId="{0BAA2D9A-3B08-42AC-98F5-D887ADD38B37}" srcOrd="0" destOrd="5" presId="urn:microsoft.com/office/officeart/2005/8/layout/radial2"/>
    <dgm:cxn modelId="{9A5AF444-BFBB-4C3C-AA53-5DB1303512DD}" type="presOf" srcId="{0306D4DD-ECE5-41EC-8A05-F69A4066C884}" destId="{D3354D7E-3288-4581-A818-051463A991C3}" srcOrd="0" destOrd="0" presId="urn:microsoft.com/office/officeart/2005/8/layout/radial2"/>
    <dgm:cxn modelId="{A2C4034C-6C3B-4F4A-9ED3-FC93CEAD08BF}" srcId="{C3ADC021-D7C0-415C-AADC-419EC03642FD}" destId="{68B62002-CAC1-48AD-9A43-EC1270CE0CA0}" srcOrd="8" destOrd="0" parTransId="{C2413371-C804-4C2C-AEB0-F6541C692735}" sibTransId="{F6936728-BC0B-4051-AA1F-21972487228D}"/>
    <dgm:cxn modelId="{5E870D4E-4BA4-447E-A4E1-B67C9AE4CEF8}" srcId="{C3ADC021-D7C0-415C-AADC-419EC03642FD}" destId="{DF68C33C-9AEF-4CE7-AB42-12752AFC0595}" srcOrd="5" destOrd="0" parTransId="{E3F2D106-952A-44C9-9BB8-6E12A501BAD6}" sibTransId="{C46156E2-7203-4735-8ADC-172D41307E90}"/>
    <dgm:cxn modelId="{A049497D-B909-4C06-8522-0E1E8EEE8702}" srcId="{C3ADC021-D7C0-415C-AADC-419EC03642FD}" destId="{98B12270-6060-47A3-800A-FDE7E5779E44}" srcOrd="4" destOrd="0" parTransId="{E3714B76-012E-42F9-ACCD-A70DCF9E27A5}" sibTransId="{BD1394DB-09E2-4BB1-B405-621E6418ED1A}"/>
    <dgm:cxn modelId="{8D1D5F8A-B6D9-4A0F-B727-07BF9518E03E}" srcId="{C3ADC021-D7C0-415C-AADC-419EC03642FD}" destId="{AEE42F26-9808-4072-B3E3-372109EC1E78}" srcOrd="7" destOrd="0" parTransId="{AF473771-AF75-48BA-AAEE-B79EAC3FA219}" sibTransId="{CE1ABF25-14FF-4E02-BE13-B3BF56BBD96C}"/>
    <dgm:cxn modelId="{3FBDA590-2572-4E42-AB72-5AE62A737886}" type="presOf" srcId="{82E95A98-B175-48B6-9F2D-00D3DEFCCC58}" destId="{0BAA2D9A-3B08-42AC-98F5-D887ADD38B37}" srcOrd="0" destOrd="2" presId="urn:microsoft.com/office/officeart/2005/8/layout/radial2"/>
    <dgm:cxn modelId="{57C94CBF-CBD2-490D-89F5-76AF2612F410}" srcId="{C3ADC021-D7C0-415C-AADC-419EC03642FD}" destId="{C1F57796-D02B-46BE-ADE1-AAC2420DB107}" srcOrd="3" destOrd="0" parTransId="{CD4CB429-A27C-4DE1-9E85-22C844606EC2}" sibTransId="{A61DD763-3A15-45DC-B245-89BA2ECCB7A1}"/>
    <dgm:cxn modelId="{58A4ECC3-C860-468E-8E7A-F91265E4E26E}" type="presOf" srcId="{EED881F1-EF8A-4CA1-8C58-41B949FBC7AB}" destId="{0BAA2D9A-3B08-42AC-98F5-D887ADD38B37}" srcOrd="0" destOrd="9" presId="urn:microsoft.com/office/officeart/2005/8/layout/radial2"/>
    <dgm:cxn modelId="{9917D3D4-AFA4-487E-A861-AEF2BD92B444}" srcId="{C3ADC021-D7C0-415C-AADC-419EC03642FD}" destId="{E0275A7D-2ECA-4D2B-81DD-667A80879474}" srcOrd="1" destOrd="0" parTransId="{CC18A9BA-A944-4A64-8EDD-238EE83B2AB8}" sibTransId="{353263DC-DBE5-41B7-A518-2066EFAE26B0}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14EA9BE0-EFEF-4621-8D4A-2BC8B50D6502}" type="presOf" srcId="{E0275A7D-2ECA-4D2B-81DD-667A80879474}" destId="{0BAA2D9A-3B08-42AC-98F5-D887ADD38B37}" srcOrd="0" destOrd="1" presId="urn:microsoft.com/office/officeart/2005/8/layout/radial2"/>
    <dgm:cxn modelId="{2380EBE3-15CE-43C2-8A1B-5FA4279D4187}" srcId="{0306D4DD-ECE5-41EC-8A05-F69A4066C884}" destId="{2D9FD8D1-5390-4D4C-AD30-3C121F4E36A2}" srcOrd="0" destOrd="0" parTransId="{A2DB228C-FE33-4424-8C2C-13B12E67C69C}" sibTransId="{C624BBB9-BF29-42A2-9072-1DEFE2127F9B}"/>
    <dgm:cxn modelId="{6E8CDAE7-BBCD-4E01-9EB4-1C9C0FB8FF82}" srcId="{C3ADC021-D7C0-415C-AADC-419EC03642FD}" destId="{82E95A98-B175-48B6-9F2D-00D3DEFCCC58}" srcOrd="2" destOrd="0" parTransId="{0D8362D3-519B-4CF0-910E-25ACD5E551C8}" sibTransId="{239B8F5D-EF9F-475D-BB4A-81D4066FB247}"/>
    <dgm:cxn modelId="{B566EEF3-571F-495A-8B9C-12D0CFAB8EB9}" type="presOf" srcId="{A5A2FD1E-4ACF-4D83-85D6-0655CF7EDD3B}" destId="{21BFA8B0-C80F-4220-81E1-A62870CEF3D9}" srcOrd="0" destOrd="0" presId="urn:microsoft.com/office/officeart/2005/8/layout/radial2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4888F2E1-7FCA-4A4E-8B46-D0E9B7AAE554}" type="presParOf" srcId="{242EB350-BCC7-484C-B090-565B0A03F8EA}" destId="{21BFA8B0-C80F-4220-81E1-A62870CEF3D9}" srcOrd="3" destOrd="0" presId="urn:microsoft.com/office/officeart/2005/8/layout/radial2"/>
    <dgm:cxn modelId="{29C22BFB-D4FA-4370-BB91-E73CEF310BE1}" type="presParOf" srcId="{242EB350-BCC7-484C-B090-565B0A03F8EA}" destId="{78C75C1F-A3C7-4823-BC30-710F7872B47B}" srcOrd="4" destOrd="0" presId="urn:microsoft.com/office/officeart/2005/8/layout/radial2"/>
    <dgm:cxn modelId="{255AFE27-2584-4B8E-9EB5-2802F9F4ECC8}" type="presParOf" srcId="{78C75C1F-A3C7-4823-BC30-710F7872B47B}" destId="{D3354D7E-3288-4581-A818-051463A991C3}" srcOrd="0" destOrd="0" presId="urn:microsoft.com/office/officeart/2005/8/layout/radial2"/>
    <dgm:cxn modelId="{79CED699-2D2F-4090-A793-A2405915E778}" type="presParOf" srcId="{78C75C1F-A3C7-4823-BC30-710F7872B47B}" destId="{1317B81C-0D77-44DA-8C95-B9EF8DA7C7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 custT="1"/>
      <dgm:spPr/>
      <dgm:t>
        <a:bodyPr/>
        <a:lstStyle/>
        <a:p>
          <a:r>
            <a:rPr lang="ru-RU" sz="3600" b="1" dirty="0" err="1">
              <a:solidFill>
                <a:schemeClr val="bg2"/>
              </a:solidFill>
            </a:rPr>
            <a:t>Наталія</a:t>
          </a:r>
          <a:r>
            <a:rPr lang="ru-RU" sz="3600" b="1" dirty="0">
              <a:solidFill>
                <a:schemeClr val="bg2"/>
              </a:solidFill>
            </a:rPr>
            <a:t> </a:t>
          </a:r>
          <a:r>
            <a:rPr lang="ru-RU" sz="3600" b="1" dirty="0" err="1">
              <a:solidFill>
                <a:schemeClr val="bg2"/>
              </a:solidFill>
            </a:rPr>
            <a:t>Мірошкіна</a:t>
          </a:r>
          <a:endParaRPr lang="ru-RU" sz="3600" b="1" dirty="0">
            <a:solidFill>
              <a:schemeClr val="bg2"/>
            </a:solidFill>
          </a:endParaRPr>
        </a:p>
        <a:p>
          <a:r>
            <a:rPr lang="ru-RU" sz="3600" b="1" dirty="0" err="1">
              <a:solidFill>
                <a:schemeClr val="bg2"/>
              </a:solidFill>
            </a:rPr>
            <a:t>к.філос.н</a:t>
          </a:r>
          <a:r>
            <a:rPr lang="ru-RU" sz="3600" b="1" dirty="0">
              <a:solidFill>
                <a:schemeClr val="bg2"/>
              </a:solidFill>
            </a:rPr>
            <a:t>.,  </a:t>
          </a:r>
          <a:r>
            <a:rPr lang="ru-RU" sz="3600" b="1" dirty="0" err="1">
              <a:solidFill>
                <a:schemeClr val="bg2"/>
              </a:solidFill>
            </a:rPr>
            <a:t>доцентка</a:t>
          </a:r>
          <a:r>
            <a:rPr lang="ru-RU" sz="3600" b="1" dirty="0">
              <a:solidFill>
                <a:schemeClr val="bg2"/>
              </a:solidFill>
            </a:rPr>
            <a:t> </a:t>
          </a:r>
          <a:r>
            <a:rPr lang="ru-RU" sz="3600" b="1" dirty="0" err="1">
              <a:solidFill>
                <a:schemeClr val="bg2"/>
              </a:solidFill>
            </a:rPr>
            <a:t>кафедри</a:t>
          </a:r>
          <a:r>
            <a:rPr lang="ru-RU" sz="3600" b="1" dirty="0">
              <a:solidFill>
                <a:schemeClr val="bg2"/>
              </a:solidFill>
            </a:rPr>
            <a:t> </a:t>
          </a:r>
          <a:r>
            <a:rPr lang="ru-RU" sz="3600" b="1" dirty="0" err="1">
              <a:solidFill>
                <a:schemeClr val="bg2"/>
              </a:solidFill>
            </a:rPr>
            <a:t>економічної</a:t>
          </a:r>
          <a:r>
            <a:rPr lang="ru-RU" sz="3600" b="1" dirty="0">
              <a:solidFill>
                <a:schemeClr val="bg2"/>
              </a:solidFill>
            </a:rPr>
            <a:t> </a:t>
          </a:r>
          <a:r>
            <a:rPr lang="ru-RU" sz="3600" b="1" dirty="0" err="1">
              <a:solidFill>
                <a:schemeClr val="bg2"/>
              </a:solidFill>
            </a:rPr>
            <a:t>теорії</a:t>
          </a:r>
          <a:r>
            <a:rPr lang="ru-RU" sz="3600" b="1" dirty="0">
              <a:solidFill>
                <a:schemeClr val="bg2"/>
              </a:solidFill>
            </a:rPr>
            <a:t> і </a:t>
          </a:r>
          <a:r>
            <a:rPr lang="ru-RU" sz="3600" b="1" dirty="0" err="1">
              <a:solidFill>
                <a:schemeClr val="bg2"/>
              </a:solidFill>
            </a:rPr>
            <a:t>суспільних</a:t>
          </a:r>
          <a:r>
            <a:rPr lang="ru-RU" sz="3600" b="1" dirty="0">
              <a:solidFill>
                <a:schemeClr val="bg2"/>
              </a:solidFill>
            </a:rPr>
            <a:t> наук </a:t>
          </a:r>
          <a:r>
            <a:rPr lang="ru-RU" sz="3600" b="1" dirty="0" err="1">
              <a:solidFill>
                <a:schemeClr val="bg2"/>
              </a:solidFill>
            </a:rPr>
            <a:t>Миколаївського</a:t>
          </a:r>
          <a:r>
            <a:rPr lang="ru-RU" sz="3600" b="1" dirty="0">
              <a:solidFill>
                <a:schemeClr val="bg2"/>
              </a:solidFill>
            </a:rPr>
            <a:t> </a:t>
          </a:r>
          <a:r>
            <a:rPr lang="ru-RU" sz="3600" b="1" dirty="0" err="1">
              <a:solidFill>
                <a:schemeClr val="bg2"/>
              </a:solidFill>
            </a:rPr>
            <a:t>національного</a:t>
          </a:r>
          <a:r>
            <a:rPr lang="ru-RU" sz="3600" b="1" dirty="0">
              <a:solidFill>
                <a:schemeClr val="bg2"/>
              </a:solidFill>
            </a:rPr>
            <a:t> аграрного </a:t>
          </a:r>
          <a:r>
            <a:rPr lang="ru-RU" sz="3600" b="1" dirty="0" err="1">
              <a:solidFill>
                <a:schemeClr val="bg2"/>
              </a:solidFill>
            </a:rPr>
            <a:t>університету</a:t>
          </a:r>
          <a:endParaRPr lang="ru-UA" sz="3600" b="1" dirty="0">
            <a:solidFill>
              <a:schemeClr val="bg2"/>
            </a:solidFill>
          </a:endParaRPr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uk-UA" sz="5400" b="1" dirty="0"/>
            <a:t>19 жовтня 2022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0306D4DD-ECE5-41EC-8A05-F69A4066C884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64000" r="-64000"/>
          </a:stretch>
        </a:blipFill>
      </dgm:spPr>
      <dgm:t>
        <a:bodyPr/>
        <a:lstStyle/>
        <a:p>
          <a:r>
            <a:rPr lang="uk-UA" dirty="0"/>
            <a:t> </a:t>
          </a:r>
          <a:endParaRPr lang="ru-UA" dirty="0"/>
        </a:p>
      </dgm:t>
    </dgm:pt>
    <dgm:pt modelId="{A5A2FD1E-4ACF-4D83-85D6-0655CF7EDD3B}" type="parTrans" cxnId="{190BCA16-5426-4B6C-85AD-AAFFD8690798}">
      <dgm:prSet/>
      <dgm:spPr/>
      <dgm:t>
        <a:bodyPr/>
        <a:lstStyle/>
        <a:p>
          <a:endParaRPr lang="ru-UA"/>
        </a:p>
      </dgm:t>
    </dgm:pt>
    <dgm:pt modelId="{E1099B74-296F-481C-9B74-8135598D645E}" type="sibTrans" cxnId="{190BCA16-5426-4B6C-85AD-AAFFD8690798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онлайн-лекція</a:t>
          </a:r>
          <a:endParaRPr lang="ru-UA" sz="54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CF104420-12F2-4D5D-BD62-5B7DA3367E7A}">
      <dgm:prSet phldrT="[Текст]" custT="1"/>
      <dgm:spPr/>
      <dgm:t>
        <a:bodyPr/>
        <a:lstStyle/>
        <a:p>
          <a:pPr algn="ctr"/>
          <a:r>
            <a:rPr lang="uk-UA" sz="5400" b="1" dirty="0"/>
            <a:t>«</a:t>
          </a:r>
          <a:r>
            <a:rPr lang="ru-RU" sz="5400" b="1" dirty="0" err="1"/>
            <a:t>Перехід</a:t>
          </a:r>
          <a:r>
            <a:rPr lang="ru-RU" sz="5400" b="1" dirty="0"/>
            <a:t> </a:t>
          </a:r>
          <a:r>
            <a:rPr lang="ru-RU" sz="5400" b="1" dirty="0" err="1"/>
            <a:t>від</a:t>
          </a:r>
          <a:r>
            <a:rPr lang="ru-RU" sz="5400" b="1" dirty="0"/>
            <a:t> </a:t>
          </a:r>
          <a:r>
            <a:rPr lang="ru-RU" sz="5400" b="1" dirty="0" err="1"/>
            <a:t>Середньовіччя</a:t>
          </a:r>
          <a:r>
            <a:rPr lang="ru-RU" sz="5400" b="1" dirty="0"/>
            <a:t> до </a:t>
          </a:r>
          <a:r>
            <a:rPr lang="ru-RU" sz="5400" b="1" dirty="0" err="1"/>
            <a:t>Відродження</a:t>
          </a:r>
          <a:r>
            <a:rPr lang="ru-RU" sz="5400" b="1" dirty="0"/>
            <a:t> як </a:t>
          </a:r>
          <a:r>
            <a:rPr lang="ru-RU" sz="5400" b="1" dirty="0" err="1"/>
            <a:t>зміна</a:t>
          </a:r>
          <a:r>
            <a:rPr lang="ru-RU" sz="5400" b="1" dirty="0"/>
            <a:t> </a:t>
          </a:r>
          <a:r>
            <a:rPr lang="ru-RU" sz="5400" b="1" dirty="0" err="1"/>
            <a:t>інтелектуальних</a:t>
          </a:r>
          <a:r>
            <a:rPr lang="ru-RU" sz="5400" b="1" dirty="0"/>
            <a:t> парадигм»</a:t>
          </a:r>
          <a:endParaRPr lang="ru-UA" sz="5400" b="1" dirty="0"/>
        </a:p>
      </dgm:t>
    </dgm:pt>
    <dgm:pt modelId="{2B8A2988-708E-4C2A-98D1-FB86EFD40DAC}" type="parTrans" cxnId="{5490202D-5610-46D7-BE6D-569F5BCC65C8}">
      <dgm:prSet/>
      <dgm:spPr/>
      <dgm:t>
        <a:bodyPr/>
        <a:lstStyle/>
        <a:p>
          <a:endParaRPr lang="ru-UA"/>
        </a:p>
      </dgm:t>
    </dgm:pt>
    <dgm:pt modelId="{107AA918-B68F-446F-8F5E-197BF60CB36C}" type="sibTrans" cxnId="{5490202D-5610-46D7-BE6D-569F5BCC65C8}">
      <dgm:prSet/>
      <dgm:spPr/>
      <dgm:t>
        <a:bodyPr/>
        <a:lstStyle/>
        <a:p>
          <a:endParaRPr lang="ru-UA"/>
        </a:p>
      </dgm:t>
    </dgm:pt>
    <dgm:pt modelId="{5A6D2A54-D719-45EA-B7E4-7D15FD637269}">
      <dgm:prSet phldrT="[Текст]" custT="1"/>
      <dgm:spPr/>
      <dgm:t>
        <a:bodyPr/>
        <a:lstStyle/>
        <a:p>
          <a:endParaRPr lang="ru-UA" sz="3200" b="1" dirty="0"/>
        </a:p>
      </dgm:t>
    </dgm:pt>
    <dgm:pt modelId="{8D6D056F-9598-432C-A298-A7DC73BE2100}" type="parTrans" cxnId="{5B7264F0-7FFC-48EA-9F3B-0603EB7CDF66}">
      <dgm:prSet/>
      <dgm:spPr/>
      <dgm:t>
        <a:bodyPr/>
        <a:lstStyle/>
        <a:p>
          <a:endParaRPr lang="ru-UA"/>
        </a:p>
      </dgm:t>
    </dgm:pt>
    <dgm:pt modelId="{4C44CF1C-C019-49A1-9834-95DEC5C98968}" type="sibTrans" cxnId="{5B7264F0-7FFC-48EA-9F3B-0603EB7CDF66}">
      <dgm:prSet/>
      <dgm:spPr/>
      <dgm:t>
        <a:bodyPr/>
        <a:lstStyle/>
        <a:p>
          <a:endParaRPr lang="ru-UA"/>
        </a:p>
      </dgm:t>
    </dgm:pt>
    <dgm:pt modelId="{6D9C7B3C-126B-4A65-B6D9-55EA84100263}">
      <dgm:prSet phldrT="[Текст]" custT="1"/>
      <dgm:spPr/>
      <dgm:t>
        <a:bodyPr/>
        <a:lstStyle/>
        <a:p>
          <a:r>
            <a:rPr lang="ru-RU" sz="3200" b="1" dirty="0"/>
            <a:t>Доведено, </a:t>
          </a:r>
          <a:r>
            <a:rPr lang="ru-RU" sz="3200" b="1" dirty="0" err="1"/>
            <a:t>що</a:t>
          </a:r>
          <a:r>
            <a:rPr lang="ru-RU" sz="3200" b="1" dirty="0"/>
            <a:t> криза </a:t>
          </a:r>
          <a:r>
            <a:rPr lang="ru-RU" sz="3200" b="1" dirty="0" err="1"/>
            <a:t>зачепила</a:t>
          </a:r>
          <a:r>
            <a:rPr lang="ru-RU" sz="3200" b="1" dirty="0"/>
            <a:t> </a:t>
          </a:r>
          <a:r>
            <a:rPr lang="ru-RU" sz="3200" b="1" dirty="0" err="1"/>
            <a:t>зміст</a:t>
          </a:r>
          <a:r>
            <a:rPr lang="ru-RU" sz="3200" b="1" dirty="0"/>
            <a:t> </a:t>
          </a:r>
          <a:r>
            <a:rPr lang="ru-RU" sz="3200" b="1" dirty="0" err="1"/>
            <a:t>знання</a:t>
          </a:r>
          <a:r>
            <a:rPr lang="ru-RU" sz="3200" b="1" dirty="0"/>
            <a:t>, </a:t>
          </a:r>
          <a:r>
            <a:rPr lang="ru-RU" sz="3200" b="1" dirty="0" err="1"/>
            <a:t>методи</a:t>
          </a:r>
          <a:r>
            <a:rPr lang="ru-RU" sz="3200" b="1" dirty="0"/>
            <a:t> </a:t>
          </a:r>
          <a:r>
            <a:rPr lang="ru-RU" sz="3200" b="1" dirty="0" err="1"/>
            <a:t>отримання</a:t>
          </a:r>
          <a:r>
            <a:rPr lang="ru-RU" sz="3200" b="1" dirty="0"/>
            <a:t> </a:t>
          </a:r>
          <a:r>
            <a:rPr lang="ru-RU" sz="3200" b="1" dirty="0" err="1"/>
            <a:t>знання</a:t>
          </a:r>
          <a:r>
            <a:rPr lang="ru-RU" sz="3200" b="1" dirty="0"/>
            <a:t>, </a:t>
          </a:r>
          <a:r>
            <a:rPr lang="ru-RU" sz="3200" b="1" dirty="0" err="1"/>
            <a:t>спосіб</a:t>
          </a:r>
          <a:r>
            <a:rPr lang="ru-RU" sz="3200" b="1" dirty="0"/>
            <a:t> та форму </a:t>
          </a:r>
          <a:r>
            <a:rPr lang="ru-RU" sz="3200" b="1" dirty="0" err="1"/>
            <a:t>вираження</a:t>
          </a:r>
          <a:r>
            <a:rPr lang="ru-RU" sz="3200" b="1" dirty="0"/>
            <a:t> </a:t>
          </a:r>
          <a:r>
            <a:rPr lang="ru-RU" sz="3200" b="1" dirty="0" err="1"/>
            <a:t>знання</a:t>
          </a:r>
          <a:r>
            <a:rPr lang="ru-RU" sz="3200" b="1" dirty="0"/>
            <a:t>. </a:t>
          </a:r>
          <a:r>
            <a:rPr lang="ru-RU" sz="3200" b="1" dirty="0" err="1"/>
            <a:t>Інтелектуальна</a:t>
          </a:r>
          <a:r>
            <a:rPr lang="ru-RU" sz="3200" b="1" dirty="0"/>
            <a:t> криза </a:t>
          </a:r>
          <a:r>
            <a:rPr lang="ru-RU" sz="3200" b="1" dirty="0" err="1"/>
            <a:t>містила</a:t>
          </a:r>
          <a:r>
            <a:rPr lang="ru-RU" sz="3200" b="1" dirty="0"/>
            <a:t> не </a:t>
          </a:r>
          <a:r>
            <a:rPr lang="ru-RU" sz="3200" b="1" dirty="0" err="1"/>
            <a:t>лише</a:t>
          </a:r>
          <a:r>
            <a:rPr lang="ru-RU" sz="3200" b="1" dirty="0"/>
            <a:t> </a:t>
          </a:r>
          <a:r>
            <a:rPr lang="ru-RU" sz="3200" b="1" dirty="0" err="1"/>
            <a:t>філософський</a:t>
          </a:r>
          <a:r>
            <a:rPr lang="ru-RU" sz="3200" b="1" dirty="0"/>
            <a:t> та </a:t>
          </a:r>
          <a:r>
            <a:rPr lang="ru-RU" sz="3200" b="1" dirty="0" err="1"/>
            <a:t>науковий</a:t>
          </a:r>
          <a:r>
            <a:rPr lang="ru-RU" sz="3200" b="1" dirty="0"/>
            <a:t>, але й </a:t>
          </a:r>
          <a:r>
            <a:rPr lang="ru-RU" sz="3200" b="1" dirty="0" err="1"/>
            <a:t>політичний</a:t>
          </a:r>
          <a:r>
            <a:rPr lang="ru-RU" sz="3200" b="1" dirty="0"/>
            <a:t> та </a:t>
          </a:r>
          <a:r>
            <a:rPr lang="ru-RU" sz="3200" b="1" dirty="0" err="1"/>
            <a:t>соціальний</a:t>
          </a:r>
          <a:r>
            <a:rPr lang="ru-RU" sz="3200" b="1" dirty="0"/>
            <a:t> </a:t>
          </a:r>
          <a:r>
            <a:rPr lang="ru-RU" sz="3200" b="1" dirty="0" err="1"/>
            <a:t>аспекти</a:t>
          </a:r>
          <a:r>
            <a:rPr lang="ru-RU" sz="3200" b="1" dirty="0"/>
            <a:t>. </a:t>
          </a:r>
          <a:r>
            <a:rPr lang="ru-RU" sz="3200" b="1" dirty="0" err="1"/>
            <a:t>Її</a:t>
          </a:r>
          <a:r>
            <a:rPr lang="ru-RU" sz="3200" b="1" dirty="0"/>
            <a:t> </a:t>
          </a:r>
          <a:r>
            <a:rPr lang="ru-RU" sz="3200" b="1" dirty="0" err="1"/>
            <a:t>подолання</a:t>
          </a:r>
          <a:r>
            <a:rPr lang="ru-RU" sz="3200" b="1" dirty="0"/>
            <a:t> – не </a:t>
          </a:r>
          <a:r>
            <a:rPr lang="ru-RU" sz="3200" b="1" dirty="0" err="1"/>
            <a:t>тільки</a:t>
          </a:r>
          <a:r>
            <a:rPr lang="ru-RU" sz="3200" b="1" dirty="0"/>
            <a:t> </a:t>
          </a:r>
          <a:r>
            <a:rPr lang="ru-RU" sz="3200" b="1" dirty="0" err="1"/>
            <a:t>створення</a:t>
          </a:r>
          <a:r>
            <a:rPr lang="ru-RU" sz="3200" b="1" dirty="0"/>
            <a:t> </a:t>
          </a:r>
          <a:r>
            <a:rPr lang="ru-RU" sz="3200" b="1" dirty="0" err="1"/>
            <a:t>нової</a:t>
          </a:r>
          <a:r>
            <a:rPr lang="ru-RU" sz="3200" b="1" dirty="0"/>
            <a:t> </a:t>
          </a:r>
          <a:r>
            <a:rPr lang="ru-RU" sz="3200" b="1" dirty="0" err="1"/>
            <a:t>світоглядної</a:t>
          </a:r>
          <a:r>
            <a:rPr lang="ru-RU" sz="3200" b="1" dirty="0"/>
            <a:t> </a:t>
          </a:r>
          <a:r>
            <a:rPr lang="ru-RU" sz="3200" b="1" dirty="0" err="1"/>
            <a:t>парадигми</a:t>
          </a:r>
          <a:r>
            <a:rPr lang="ru-RU" sz="3200" b="1" dirty="0"/>
            <a:t>, але й </a:t>
          </a:r>
          <a:r>
            <a:rPr lang="ru-RU" sz="3200" b="1" dirty="0" err="1"/>
            <a:t>формування</a:t>
          </a:r>
          <a:r>
            <a:rPr lang="ru-RU" sz="3200" b="1" dirty="0"/>
            <a:t> </a:t>
          </a:r>
          <a:r>
            <a:rPr lang="ru-RU" sz="3200" b="1" dirty="0" err="1"/>
            <a:t>інтелектуала</a:t>
          </a:r>
          <a:r>
            <a:rPr lang="ru-RU" sz="3200" b="1" dirty="0"/>
            <a:t> нового типу.</a:t>
          </a:r>
          <a:endParaRPr lang="ru-UA" sz="3200" b="1" dirty="0"/>
        </a:p>
      </dgm:t>
    </dgm:pt>
    <dgm:pt modelId="{0DF67F59-8921-4382-BAA5-481BD54899FE}" type="parTrans" cxnId="{A15A00D1-0C32-45B1-918C-B40AA5128F9D}">
      <dgm:prSet/>
      <dgm:spPr/>
      <dgm:t>
        <a:bodyPr/>
        <a:lstStyle/>
        <a:p>
          <a:endParaRPr lang="ru-UA"/>
        </a:p>
      </dgm:t>
    </dgm:pt>
    <dgm:pt modelId="{4E2365F0-4381-47EA-8145-AF0FCCED1220}" type="sibTrans" cxnId="{A15A00D1-0C32-45B1-918C-B40AA5128F9D}">
      <dgm:prSet/>
      <dgm:spPr/>
      <dgm:t>
        <a:bodyPr/>
        <a:lstStyle/>
        <a:p>
          <a:endParaRPr lang="ru-UA"/>
        </a:p>
      </dgm:t>
    </dgm:pt>
    <dgm:pt modelId="{E0C204BA-BB9B-4791-8745-176452E06A8B}">
      <dgm:prSet phldrT="[Текст]" custT="1"/>
      <dgm:spPr/>
      <dgm:t>
        <a:bodyPr/>
        <a:lstStyle/>
        <a:p>
          <a:pPr algn="ctr"/>
          <a:r>
            <a:rPr lang="en-US" sz="2800" b="1" dirty="0">
              <a:hlinkClick xmlns:r="http://schemas.openxmlformats.org/officeDocument/2006/relationships" r:id="rId2"/>
            </a:rPr>
            <a:t>https://www.facebook.com/History.chmnu/posts/pfbid02Sqf1Wh2VdRRe4VUn2EW1LQR89Cf1Go2B1EpxXJGAJ6uLVL6b6dFoUxNkEwV7c9EMl</a:t>
          </a:r>
          <a:endParaRPr lang="ru-UA" sz="2800" b="1" dirty="0"/>
        </a:p>
      </dgm:t>
    </dgm:pt>
    <dgm:pt modelId="{2D3DCFC1-20B6-4FA1-84E5-AECA6323CB9F}" type="parTrans" cxnId="{748D4F6E-AA77-467B-A3C0-55D43CE94CF5}">
      <dgm:prSet/>
      <dgm:spPr/>
      <dgm:t>
        <a:bodyPr/>
        <a:lstStyle/>
        <a:p>
          <a:endParaRPr lang="ru-UA"/>
        </a:p>
      </dgm:t>
    </dgm:pt>
    <dgm:pt modelId="{EB39D883-B471-46CB-98A5-02278C41A76D}" type="sibTrans" cxnId="{748D4F6E-AA77-467B-A3C0-55D43CE94CF5}">
      <dgm:prSet/>
      <dgm:spPr/>
      <dgm:t>
        <a:bodyPr/>
        <a:lstStyle/>
        <a:p>
          <a:endParaRPr lang="ru-UA"/>
        </a:p>
      </dgm:t>
    </dgm:pt>
    <dgm:pt modelId="{2B2F0CF1-ED0B-4FBD-A33A-E98FC1D5AD98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E1FB8D47-A8EE-49D7-A8A5-1D4B29D20DD2}" type="parTrans" cxnId="{DBDB8C35-4158-4337-9AEA-200F5D331D49}">
      <dgm:prSet/>
      <dgm:spPr/>
      <dgm:t>
        <a:bodyPr/>
        <a:lstStyle/>
        <a:p>
          <a:endParaRPr lang="ru-UA"/>
        </a:p>
      </dgm:t>
    </dgm:pt>
    <dgm:pt modelId="{BBEB171B-D51D-400B-A859-386434E09DFA}" type="sibTrans" cxnId="{DBDB8C35-4158-4337-9AEA-200F5D331D49}">
      <dgm:prSet/>
      <dgm:spPr/>
      <dgm:t>
        <a:bodyPr/>
        <a:lstStyle/>
        <a:p>
          <a:endParaRPr lang="ru-UA"/>
        </a:p>
      </dgm:t>
    </dgm:pt>
    <dgm:pt modelId="{EBEEDD84-E302-4B3E-8234-73C1DF9815BF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FFE15AA8-E1ED-4FA7-AC41-117D6C7B90C5}" type="parTrans" cxnId="{6980C0F7-F1FB-4E07-A210-911F35484A81}">
      <dgm:prSet/>
      <dgm:spPr/>
      <dgm:t>
        <a:bodyPr/>
        <a:lstStyle/>
        <a:p>
          <a:endParaRPr lang="ru-UA"/>
        </a:p>
      </dgm:t>
    </dgm:pt>
    <dgm:pt modelId="{26FED8F2-98AB-433E-9883-D211114177BC}" type="sibTrans" cxnId="{6980C0F7-F1FB-4E07-A210-911F35484A81}">
      <dgm:prSet/>
      <dgm:spPr/>
      <dgm:t>
        <a:bodyPr/>
        <a:lstStyle/>
        <a:p>
          <a:endParaRPr lang="ru-UA"/>
        </a:p>
      </dgm:t>
    </dgm:pt>
    <dgm:pt modelId="{43D51320-5F20-472F-A969-67A8B052F91F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7D8CC9D6-76E6-4A04-A0AA-CBA568E1A891}" type="parTrans" cxnId="{6019D15D-1E70-4D45-BDE5-B5303D9133F9}">
      <dgm:prSet/>
      <dgm:spPr/>
      <dgm:t>
        <a:bodyPr/>
        <a:lstStyle/>
        <a:p>
          <a:endParaRPr lang="ru-UA"/>
        </a:p>
      </dgm:t>
    </dgm:pt>
    <dgm:pt modelId="{E637B341-DFCE-4D92-A2DB-53B14302FBB1}" type="sibTrans" cxnId="{6019D15D-1E70-4D45-BDE5-B5303D9133F9}">
      <dgm:prSet/>
      <dgm:spPr/>
      <dgm:t>
        <a:bodyPr/>
        <a:lstStyle/>
        <a:p>
          <a:endParaRPr lang="ru-UA"/>
        </a:p>
      </dgm:t>
    </dgm:pt>
    <dgm:pt modelId="{7CA7966D-BCEE-48A5-A854-7004E4346D23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0B812B11-F5CE-4640-AA43-23D0EAB6467A}" type="parTrans" cxnId="{199E6B54-3FFE-4BDE-AA32-AACEE116CEFA}">
      <dgm:prSet/>
      <dgm:spPr/>
      <dgm:t>
        <a:bodyPr/>
        <a:lstStyle/>
        <a:p>
          <a:endParaRPr lang="ru-UA"/>
        </a:p>
      </dgm:t>
    </dgm:pt>
    <dgm:pt modelId="{8809AADC-5CFF-49BF-AA57-B3C3ABAD5BC5}" type="sibTrans" cxnId="{199E6B54-3FFE-4BDE-AA32-AACEE116CEFA}">
      <dgm:prSet/>
      <dgm:spPr/>
      <dgm:t>
        <a:bodyPr/>
        <a:lstStyle/>
        <a:p>
          <a:endParaRPr lang="ru-UA"/>
        </a:p>
      </dgm:t>
    </dgm:pt>
    <dgm:pt modelId="{387DCB50-D00C-481E-BAE4-B544F8DD990F}">
      <dgm:prSet phldrT="[Текст]" custT="1"/>
      <dgm:spPr/>
      <dgm:t>
        <a:bodyPr/>
        <a:lstStyle/>
        <a:p>
          <a:endParaRPr lang="ru-UA" sz="3200" b="1" dirty="0"/>
        </a:p>
      </dgm:t>
    </dgm:pt>
    <dgm:pt modelId="{8F104F9C-9F25-4488-9731-545C0F853686}" type="parTrans" cxnId="{821F84A9-B141-4759-B460-8E3C2103E6D1}">
      <dgm:prSet/>
      <dgm:spPr/>
      <dgm:t>
        <a:bodyPr/>
        <a:lstStyle/>
        <a:p>
          <a:endParaRPr lang="ru-UA"/>
        </a:p>
      </dgm:t>
    </dgm:pt>
    <dgm:pt modelId="{82938AE3-2B1D-4899-9E53-A81C76CF611D}" type="sibTrans" cxnId="{821F84A9-B141-4759-B460-8E3C2103E6D1}">
      <dgm:prSet/>
      <dgm:spPr/>
      <dgm:t>
        <a:bodyPr/>
        <a:lstStyle/>
        <a:p>
          <a:endParaRPr lang="ru-UA"/>
        </a:p>
      </dgm:t>
    </dgm:pt>
    <dgm:pt modelId="{0E7ED48E-3B2D-44DC-B4F7-EA3D3329EF63}">
      <dgm:prSet phldrT="[Текст]" custT="1"/>
      <dgm:spPr/>
      <dgm:t>
        <a:bodyPr/>
        <a:lstStyle/>
        <a:p>
          <a:endParaRPr lang="ru-UA" sz="3200" b="1" dirty="0"/>
        </a:p>
      </dgm:t>
    </dgm:pt>
    <dgm:pt modelId="{310CA08B-F12D-455D-81FD-610C36509248}" type="parTrans" cxnId="{25AF261E-AEFE-49F4-BB85-E5817CC2A856}">
      <dgm:prSet/>
      <dgm:spPr/>
      <dgm:t>
        <a:bodyPr/>
        <a:lstStyle/>
        <a:p>
          <a:endParaRPr lang="ru-UA"/>
        </a:p>
      </dgm:t>
    </dgm:pt>
    <dgm:pt modelId="{BAD85B6D-362E-4CF0-A641-45C8958D3C42}" type="sibTrans" cxnId="{25AF261E-AEFE-49F4-BB85-E5817CC2A856}">
      <dgm:prSet/>
      <dgm:spPr/>
      <dgm:t>
        <a:bodyPr/>
        <a:lstStyle/>
        <a:p>
          <a:endParaRPr lang="ru-UA"/>
        </a:p>
      </dgm:t>
    </dgm:pt>
    <dgm:pt modelId="{BFA531D6-20AC-415A-AAFA-D647BD99E8D7}">
      <dgm:prSet phldrT="[Текст]" custT="1"/>
      <dgm:spPr/>
      <dgm:t>
        <a:bodyPr/>
        <a:lstStyle/>
        <a:p>
          <a:endParaRPr lang="ru-UA" sz="3200" b="1" dirty="0"/>
        </a:p>
      </dgm:t>
    </dgm:pt>
    <dgm:pt modelId="{5A68296D-DFF9-4EC0-8CEE-0D394B61DCBD}" type="parTrans" cxnId="{F858E5C8-CB16-46BC-B761-D778903D29FB}">
      <dgm:prSet/>
      <dgm:spPr/>
      <dgm:t>
        <a:bodyPr/>
        <a:lstStyle/>
        <a:p>
          <a:endParaRPr lang="ru-UA"/>
        </a:p>
      </dgm:t>
    </dgm:pt>
    <dgm:pt modelId="{702768B1-8BCD-4060-ACD0-A0AFB80F8BC6}" type="sibTrans" cxnId="{F858E5C8-CB16-46BC-B761-D778903D29FB}">
      <dgm:prSet/>
      <dgm:spPr/>
      <dgm:t>
        <a:bodyPr/>
        <a:lstStyle/>
        <a:p>
          <a:endParaRPr lang="ru-UA"/>
        </a:p>
      </dgm:t>
    </dgm:pt>
    <dgm:pt modelId="{6D4330DA-7F36-49D9-BC24-28F1B5BCFE3C}">
      <dgm:prSet phldrT="[Текст]" custT="1"/>
      <dgm:spPr/>
      <dgm:t>
        <a:bodyPr/>
        <a:lstStyle/>
        <a:p>
          <a:r>
            <a:rPr lang="ru-RU" sz="3200" b="1" dirty="0" err="1"/>
            <a:t>Розглянуто</a:t>
          </a:r>
          <a:r>
            <a:rPr lang="ru-RU" sz="3200" b="1" dirty="0"/>
            <a:t> кризу </a:t>
          </a:r>
          <a:r>
            <a:rPr lang="ru-RU" sz="3200" b="1" dirty="0" err="1"/>
            <a:t>інтелектуальної</a:t>
          </a:r>
          <a:r>
            <a:rPr lang="ru-RU" sz="3200" b="1" dirty="0"/>
            <a:t> </a:t>
          </a:r>
          <a:r>
            <a:rPr lang="ru-RU" sz="3200" b="1" dirty="0" err="1"/>
            <a:t>парадигми</a:t>
          </a:r>
          <a:r>
            <a:rPr lang="ru-RU" sz="3200" b="1" dirty="0"/>
            <a:t> </a:t>
          </a:r>
          <a:r>
            <a:rPr lang="ru-RU" sz="3200" b="1" dirty="0" err="1"/>
            <a:t>Середньовіччя</a:t>
          </a:r>
          <a:r>
            <a:rPr lang="ru-RU" sz="3200" b="1" dirty="0"/>
            <a:t>, яка мала </a:t>
          </a:r>
          <a:r>
            <a:rPr lang="ru-RU" sz="3200" b="1" dirty="0" err="1"/>
            <a:t>місце</a:t>
          </a:r>
          <a:r>
            <a:rPr lang="ru-RU" sz="3200" b="1" dirty="0"/>
            <a:t> в ХІV-ХV </a:t>
          </a:r>
          <a:r>
            <a:rPr lang="ru-RU" sz="3200" b="1" dirty="0" err="1"/>
            <a:t>століттях</a:t>
          </a:r>
          <a:r>
            <a:rPr lang="ru-RU" sz="3200" b="1" dirty="0"/>
            <a:t> та </a:t>
          </a:r>
          <a:r>
            <a:rPr lang="ru-RU" sz="3200" b="1" dirty="0" err="1"/>
            <a:t>формування</a:t>
          </a:r>
          <a:r>
            <a:rPr lang="ru-RU" sz="3200" b="1" dirty="0"/>
            <a:t> </a:t>
          </a:r>
          <a:r>
            <a:rPr lang="ru-RU" sz="3200" b="1" dirty="0" err="1"/>
            <a:t>інтелектуального</a:t>
          </a:r>
          <a:r>
            <a:rPr lang="ru-RU" sz="3200" b="1" dirty="0"/>
            <a:t> </a:t>
          </a:r>
          <a:r>
            <a:rPr lang="ru-RU" sz="3200" b="1" dirty="0" err="1"/>
            <a:t>мислення</a:t>
          </a:r>
          <a:r>
            <a:rPr lang="ru-RU" sz="3200" b="1" dirty="0"/>
            <a:t> нового типу.</a:t>
          </a:r>
          <a:endParaRPr lang="ru-UA" sz="3200" b="1" dirty="0"/>
        </a:p>
      </dgm:t>
    </dgm:pt>
    <dgm:pt modelId="{66D4AB74-9C7B-4B0C-9C92-9A5966990AB1}" type="parTrans" cxnId="{1B2A6004-3154-44A6-ACC7-DEC8EAC3DE65}">
      <dgm:prSet/>
      <dgm:spPr/>
      <dgm:t>
        <a:bodyPr/>
        <a:lstStyle/>
        <a:p>
          <a:endParaRPr lang="ru-UA"/>
        </a:p>
      </dgm:t>
    </dgm:pt>
    <dgm:pt modelId="{ACB52825-702A-4CAF-A5D7-CD69D1AB60BD}" type="sibTrans" cxnId="{1B2A6004-3154-44A6-ACC7-DEC8EAC3DE65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ScaleX="124173" custLinFactNeighborX="-7317" custLinFactNeighborY="8150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21BFA8B0-C80F-4220-81E1-A62870CEF3D9}" type="pres">
      <dgm:prSet presAssocID="{A5A2FD1E-4ACF-4D83-85D6-0655CF7EDD3B}" presName="Name25" presStyleLbl="parChTrans1D1" presStyleIdx="1" presStyleCnt="2"/>
      <dgm:spPr/>
    </dgm:pt>
    <dgm:pt modelId="{78C75C1F-A3C7-4823-BC30-710F7872B47B}" type="pres">
      <dgm:prSet presAssocID="{0306D4DD-ECE5-41EC-8A05-F69A4066C884}" presName="node" presStyleCnt="0"/>
      <dgm:spPr/>
    </dgm:pt>
    <dgm:pt modelId="{D3354D7E-3288-4581-A818-051463A991C3}" type="pres">
      <dgm:prSet presAssocID="{0306D4DD-ECE5-41EC-8A05-F69A4066C884}" presName="parentNode" presStyleLbl="node1" presStyleIdx="2" presStyleCnt="3" custScaleX="113009" custLinFactNeighborX="-6006" custLinFactNeighborY="-19373">
        <dgm:presLayoutVars>
          <dgm:chMax val="1"/>
          <dgm:bulletEnabled val="1"/>
        </dgm:presLayoutVars>
      </dgm:prSet>
      <dgm:spPr/>
    </dgm:pt>
    <dgm:pt modelId="{1317B81C-0D77-44DA-8C95-B9EF8DA7C7C3}" type="pres">
      <dgm:prSet presAssocID="{0306D4DD-ECE5-41EC-8A05-F69A4066C88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1B2A6004-3154-44A6-ACC7-DEC8EAC3DE65}" srcId="{0306D4DD-ECE5-41EC-8A05-F69A4066C884}" destId="{6D4330DA-7F36-49D9-BC24-28F1B5BCFE3C}" srcOrd="3" destOrd="0" parTransId="{66D4AB74-9C7B-4B0C-9C92-9A5966990AB1}" sibTransId="{ACB52825-702A-4CAF-A5D7-CD69D1AB60BD}"/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83FF690C-A756-4D6F-9352-7FA1894FE09A}" type="presOf" srcId="{CF104420-12F2-4D5D-BD62-5B7DA3367E7A}" destId="{0BAA2D9A-3B08-42AC-98F5-D887ADD38B37}" srcOrd="0" destOrd="5" presId="urn:microsoft.com/office/officeart/2005/8/layout/radial2"/>
    <dgm:cxn modelId="{AF5F8316-D326-49CF-A175-79E71D3FC1D5}" type="presOf" srcId="{EBEEDD84-E302-4B3E-8234-73C1DF9815BF}" destId="{0BAA2D9A-3B08-42AC-98F5-D887ADD38B37}" srcOrd="0" destOrd="0" presId="urn:microsoft.com/office/officeart/2005/8/layout/radial2"/>
    <dgm:cxn modelId="{190BCA16-5426-4B6C-85AD-AAFFD8690798}" srcId="{F7677A46-2BFC-4043-8034-BA95E2A7CEEB}" destId="{0306D4DD-ECE5-41EC-8A05-F69A4066C884}" srcOrd="1" destOrd="0" parTransId="{A5A2FD1E-4ACF-4D83-85D6-0655CF7EDD3B}" sibTransId="{E1099B74-296F-481C-9B74-8135598D645E}"/>
    <dgm:cxn modelId="{25AF261E-AEFE-49F4-BB85-E5817CC2A856}" srcId="{0306D4DD-ECE5-41EC-8A05-F69A4066C884}" destId="{0E7ED48E-3B2D-44DC-B4F7-EA3D3329EF63}" srcOrd="1" destOrd="0" parTransId="{310CA08B-F12D-455D-81FD-610C36509248}" sibTransId="{BAD85B6D-362E-4CF0-A641-45C8958D3C42}"/>
    <dgm:cxn modelId="{6EA0201F-B6AD-4840-9736-D285895643D4}" type="presOf" srcId="{5A6D2A54-D719-45EA-B7E4-7D15FD637269}" destId="{1317B81C-0D77-44DA-8C95-B9EF8DA7C7C3}" srcOrd="0" destOrd="5" presId="urn:microsoft.com/office/officeart/2005/8/layout/radial2"/>
    <dgm:cxn modelId="{E5F6A324-72E9-4CEF-B172-0CD83A86A39A}" type="presOf" srcId="{E0C204BA-BB9B-4791-8745-176452E06A8B}" destId="{0BAA2D9A-3B08-42AC-98F5-D887ADD38B37}" srcOrd="0" destOrd="6" presId="urn:microsoft.com/office/officeart/2005/8/layout/radial2"/>
    <dgm:cxn modelId="{5490202D-5610-46D7-BE6D-569F5BCC65C8}" srcId="{C3ADC021-D7C0-415C-AADC-419EC03642FD}" destId="{CF104420-12F2-4D5D-BD62-5B7DA3367E7A}" srcOrd="5" destOrd="0" parTransId="{2B8A2988-708E-4C2A-98D1-FB86EFD40DAC}" sibTransId="{107AA918-B68F-446F-8F5E-197BF60CB36C}"/>
    <dgm:cxn modelId="{ED18672F-26A3-45B8-B75E-BAC42FC4ED2B}" type="presOf" srcId="{98B12270-6060-47A3-800A-FDE7E5779E44}" destId="{0BAA2D9A-3B08-42AC-98F5-D887ADD38B37}" srcOrd="0" destOrd="3" presId="urn:microsoft.com/office/officeart/2005/8/layout/radial2"/>
    <dgm:cxn modelId="{DBDB8C35-4158-4337-9AEA-200F5D331D49}" srcId="{C3ADC021-D7C0-415C-AADC-419EC03642FD}" destId="{2B2F0CF1-ED0B-4FBD-A33A-E98FC1D5AD98}" srcOrd="7" destOrd="0" parTransId="{E1FB8D47-A8EE-49D7-A8A5-1D4B29D20DD2}" sibTransId="{BBEB171B-D51D-400B-A859-386434E09DFA}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4F38133C-34AF-488D-891B-5E8884572DBA}" type="presOf" srcId="{DF68C33C-9AEF-4CE7-AB42-12752AFC0595}" destId="{0BAA2D9A-3B08-42AC-98F5-D887ADD38B37}" srcOrd="0" destOrd="4" presId="urn:microsoft.com/office/officeart/2005/8/layout/radial2"/>
    <dgm:cxn modelId="{2269D55B-F84E-4D21-90A6-04678B0B6292}" type="presOf" srcId="{43D51320-5F20-472F-A969-67A8B052F91F}" destId="{0BAA2D9A-3B08-42AC-98F5-D887ADD38B37}" srcOrd="0" destOrd="1" presId="urn:microsoft.com/office/officeart/2005/8/layout/radial2"/>
    <dgm:cxn modelId="{6019D15D-1E70-4D45-BDE5-B5303D9133F9}" srcId="{C3ADC021-D7C0-415C-AADC-419EC03642FD}" destId="{43D51320-5F20-472F-A969-67A8B052F91F}" srcOrd="1" destOrd="0" parTransId="{7D8CC9D6-76E6-4A04-A0AA-CBA568E1A891}" sibTransId="{E637B341-DFCE-4D92-A2DB-53B14302FBB1}"/>
    <dgm:cxn modelId="{9A5AF444-BFBB-4C3C-AA53-5DB1303512DD}" type="presOf" srcId="{0306D4DD-ECE5-41EC-8A05-F69A4066C884}" destId="{D3354D7E-3288-4581-A818-051463A991C3}" srcOrd="0" destOrd="0" presId="urn:microsoft.com/office/officeart/2005/8/layout/radial2"/>
    <dgm:cxn modelId="{75F21C4C-9C55-4312-AAF4-EEB4DDFA0450}" type="presOf" srcId="{0E7ED48E-3B2D-44DC-B4F7-EA3D3329EF63}" destId="{1317B81C-0D77-44DA-8C95-B9EF8DA7C7C3}" srcOrd="0" destOrd="1" presId="urn:microsoft.com/office/officeart/2005/8/layout/radial2"/>
    <dgm:cxn modelId="{7122AE6C-E259-47EB-BF64-E93409F090CA}" type="presOf" srcId="{6D4330DA-7F36-49D9-BC24-28F1B5BCFE3C}" destId="{1317B81C-0D77-44DA-8C95-B9EF8DA7C7C3}" srcOrd="0" destOrd="3" presId="urn:microsoft.com/office/officeart/2005/8/layout/radial2"/>
    <dgm:cxn modelId="{523BCE4C-CFA3-4970-8458-0DC5D7AF0E78}" type="presOf" srcId="{2B2F0CF1-ED0B-4FBD-A33A-E98FC1D5AD98}" destId="{0BAA2D9A-3B08-42AC-98F5-D887ADD38B37}" srcOrd="0" destOrd="7" presId="urn:microsoft.com/office/officeart/2005/8/layout/radial2"/>
    <dgm:cxn modelId="{5E870D4E-4BA4-447E-A4E1-B67C9AE4CEF8}" srcId="{C3ADC021-D7C0-415C-AADC-419EC03642FD}" destId="{DF68C33C-9AEF-4CE7-AB42-12752AFC0595}" srcOrd="4" destOrd="0" parTransId="{E3F2D106-952A-44C9-9BB8-6E12A501BAD6}" sibTransId="{C46156E2-7203-4735-8ADC-172D41307E90}"/>
    <dgm:cxn modelId="{748D4F6E-AA77-467B-A3C0-55D43CE94CF5}" srcId="{C3ADC021-D7C0-415C-AADC-419EC03642FD}" destId="{E0C204BA-BB9B-4791-8745-176452E06A8B}" srcOrd="6" destOrd="0" parTransId="{2D3DCFC1-20B6-4FA1-84E5-AECA6323CB9F}" sibTransId="{EB39D883-B471-46CB-98A5-02278C41A76D}"/>
    <dgm:cxn modelId="{FAB6B74F-3821-4BEB-A7A4-C8F47A375A78}" type="presOf" srcId="{BFA531D6-20AC-415A-AAFA-D647BD99E8D7}" destId="{1317B81C-0D77-44DA-8C95-B9EF8DA7C7C3}" srcOrd="0" destOrd="2" presId="urn:microsoft.com/office/officeart/2005/8/layout/radial2"/>
    <dgm:cxn modelId="{199E6B54-3FFE-4BDE-AA32-AACEE116CEFA}" srcId="{C3ADC021-D7C0-415C-AADC-419EC03642FD}" destId="{7CA7966D-BCEE-48A5-A854-7004E4346D23}" srcOrd="2" destOrd="0" parTransId="{0B812B11-F5CE-4640-AA43-23D0EAB6467A}" sibTransId="{8809AADC-5CFF-49BF-AA57-B3C3ABAD5BC5}"/>
    <dgm:cxn modelId="{A049497D-B909-4C06-8522-0E1E8EEE8702}" srcId="{C3ADC021-D7C0-415C-AADC-419EC03642FD}" destId="{98B12270-6060-47A3-800A-FDE7E5779E44}" srcOrd="3" destOrd="0" parTransId="{E3714B76-012E-42F9-ACCD-A70DCF9E27A5}" sibTransId="{BD1394DB-09E2-4BB1-B405-621E6418ED1A}"/>
    <dgm:cxn modelId="{08E32989-1AC5-4FF2-BAEF-BE3790607718}" type="presOf" srcId="{7CA7966D-BCEE-48A5-A854-7004E4346D23}" destId="{0BAA2D9A-3B08-42AC-98F5-D887ADD38B37}" srcOrd="0" destOrd="2" presId="urn:microsoft.com/office/officeart/2005/8/layout/radial2"/>
    <dgm:cxn modelId="{821F84A9-B141-4759-B460-8E3C2103E6D1}" srcId="{0306D4DD-ECE5-41EC-8A05-F69A4066C884}" destId="{387DCB50-D00C-481E-BAE4-B544F8DD990F}" srcOrd="0" destOrd="0" parTransId="{8F104F9C-9F25-4488-9731-545C0F853686}" sibTransId="{82938AE3-2B1D-4899-9E53-A81C76CF611D}"/>
    <dgm:cxn modelId="{4EED8BAC-DDF2-4902-B7F5-97E0E504FC0E}" type="presOf" srcId="{6D9C7B3C-126B-4A65-B6D9-55EA84100263}" destId="{1317B81C-0D77-44DA-8C95-B9EF8DA7C7C3}" srcOrd="0" destOrd="4" presId="urn:microsoft.com/office/officeart/2005/8/layout/radial2"/>
    <dgm:cxn modelId="{F858E5C8-CB16-46BC-B761-D778903D29FB}" srcId="{0306D4DD-ECE5-41EC-8A05-F69A4066C884}" destId="{BFA531D6-20AC-415A-AAFA-D647BD99E8D7}" srcOrd="2" destOrd="0" parTransId="{5A68296D-DFF9-4EC0-8CEE-0D394B61DCBD}" sibTransId="{702768B1-8BCD-4060-ACD0-A0AFB80F8BC6}"/>
    <dgm:cxn modelId="{7F375AC9-7B9D-4F51-BE3E-317ECF87A7C5}" type="presOf" srcId="{387DCB50-D00C-481E-BAE4-B544F8DD990F}" destId="{1317B81C-0D77-44DA-8C95-B9EF8DA7C7C3}" srcOrd="0" destOrd="0" presId="urn:microsoft.com/office/officeart/2005/8/layout/radial2"/>
    <dgm:cxn modelId="{A15A00D1-0C32-45B1-918C-B40AA5128F9D}" srcId="{0306D4DD-ECE5-41EC-8A05-F69A4066C884}" destId="{6D9C7B3C-126B-4A65-B6D9-55EA84100263}" srcOrd="4" destOrd="0" parTransId="{0DF67F59-8921-4382-BAA5-481BD54899FE}" sibTransId="{4E2365F0-4381-47EA-8145-AF0FCCED1220}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5B7264F0-7FFC-48EA-9F3B-0603EB7CDF66}" srcId="{0306D4DD-ECE5-41EC-8A05-F69A4066C884}" destId="{5A6D2A54-D719-45EA-B7E4-7D15FD637269}" srcOrd="5" destOrd="0" parTransId="{8D6D056F-9598-432C-A298-A7DC73BE2100}" sibTransId="{4C44CF1C-C019-49A1-9834-95DEC5C98968}"/>
    <dgm:cxn modelId="{B566EEF3-571F-495A-8B9C-12D0CFAB8EB9}" type="presOf" srcId="{A5A2FD1E-4ACF-4D83-85D6-0655CF7EDD3B}" destId="{21BFA8B0-C80F-4220-81E1-A62870CEF3D9}" srcOrd="0" destOrd="0" presId="urn:microsoft.com/office/officeart/2005/8/layout/radial2"/>
    <dgm:cxn modelId="{6980C0F7-F1FB-4E07-A210-911F35484A81}" srcId="{C3ADC021-D7C0-415C-AADC-419EC03642FD}" destId="{EBEEDD84-E302-4B3E-8234-73C1DF9815BF}" srcOrd="0" destOrd="0" parTransId="{FFE15AA8-E1ED-4FA7-AC41-117D6C7B90C5}" sibTransId="{26FED8F2-98AB-433E-9883-D211114177BC}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4888F2E1-7FCA-4A4E-8B46-D0E9B7AAE554}" type="presParOf" srcId="{242EB350-BCC7-484C-B090-565B0A03F8EA}" destId="{21BFA8B0-C80F-4220-81E1-A62870CEF3D9}" srcOrd="3" destOrd="0" presId="urn:microsoft.com/office/officeart/2005/8/layout/radial2"/>
    <dgm:cxn modelId="{29C22BFB-D4FA-4370-BB91-E73CEF310BE1}" type="presParOf" srcId="{242EB350-BCC7-484C-B090-565B0A03F8EA}" destId="{78C75C1F-A3C7-4823-BC30-710F7872B47B}" srcOrd="4" destOrd="0" presId="urn:microsoft.com/office/officeart/2005/8/layout/radial2"/>
    <dgm:cxn modelId="{255AFE27-2584-4B8E-9EB5-2802F9F4ECC8}" type="presParOf" srcId="{78C75C1F-A3C7-4823-BC30-710F7872B47B}" destId="{D3354D7E-3288-4581-A818-051463A991C3}" srcOrd="0" destOrd="0" presId="urn:microsoft.com/office/officeart/2005/8/layout/radial2"/>
    <dgm:cxn modelId="{79CED699-2D2F-4090-A793-A2405915E778}" type="presParOf" srcId="{78C75C1F-A3C7-4823-BC30-710F7872B47B}" destId="{1317B81C-0D77-44DA-8C95-B9EF8DA7C7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 custT="1"/>
      <dgm:spPr/>
      <dgm:t>
        <a:bodyPr/>
        <a:lstStyle/>
        <a:p>
          <a:r>
            <a:rPr lang="ru-RU" sz="3600" dirty="0"/>
            <a:t>Лукаш </a:t>
          </a:r>
          <a:r>
            <a:rPr lang="ru-RU" sz="3600" dirty="0" err="1"/>
            <a:t>Адамський</a:t>
          </a:r>
          <a:r>
            <a:rPr lang="ru-RU" sz="3600" dirty="0"/>
            <a:t>, заступник директора Центру </a:t>
          </a:r>
          <a:r>
            <a:rPr lang="ru-RU" sz="3600" dirty="0" err="1"/>
            <a:t>діалогу</a:t>
          </a:r>
          <a:r>
            <a:rPr lang="ru-RU" sz="3600" dirty="0"/>
            <a:t> </a:t>
          </a:r>
          <a:r>
            <a:rPr lang="ru-RU" sz="3600" dirty="0" err="1"/>
            <a:t>ім</a:t>
          </a:r>
          <a:r>
            <a:rPr lang="ru-RU" sz="3600" dirty="0"/>
            <a:t>. </a:t>
          </a:r>
          <a:r>
            <a:rPr lang="ru-RU" sz="3600" dirty="0" err="1"/>
            <a:t>Юліуша</a:t>
          </a:r>
          <a:r>
            <a:rPr lang="ru-RU" sz="3600" dirty="0"/>
            <a:t> </a:t>
          </a:r>
          <a:r>
            <a:rPr lang="ru-RU" sz="3600" dirty="0" err="1"/>
            <a:t>Мєрошевського</a:t>
          </a:r>
          <a:r>
            <a:rPr lang="ru-RU" sz="3600" dirty="0"/>
            <a:t> (</a:t>
          </a:r>
          <a:r>
            <a:rPr lang="ru-RU" sz="3600" dirty="0" err="1"/>
            <a:t>Польща</a:t>
          </a:r>
          <a:r>
            <a:rPr lang="ru-RU" sz="3600" dirty="0"/>
            <a:t>)</a:t>
          </a:r>
          <a:endParaRPr lang="ru-UA" sz="3600" b="1" dirty="0">
            <a:solidFill>
              <a:schemeClr val="bg2"/>
            </a:solidFill>
          </a:endParaRPr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uk-UA" sz="5400" b="1" dirty="0"/>
            <a:t>20 жовтня 2022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0306D4DD-ECE5-41EC-8A05-F69A4066C884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  <dgm:t>
        <a:bodyPr/>
        <a:lstStyle/>
        <a:p>
          <a:r>
            <a:rPr lang="uk-UA" dirty="0"/>
            <a:t> </a:t>
          </a:r>
          <a:endParaRPr lang="ru-UA" dirty="0"/>
        </a:p>
      </dgm:t>
    </dgm:pt>
    <dgm:pt modelId="{A5A2FD1E-4ACF-4D83-85D6-0655CF7EDD3B}" type="parTrans" cxnId="{190BCA16-5426-4B6C-85AD-AAFFD8690798}">
      <dgm:prSet/>
      <dgm:spPr/>
      <dgm:t>
        <a:bodyPr/>
        <a:lstStyle/>
        <a:p>
          <a:endParaRPr lang="ru-UA"/>
        </a:p>
      </dgm:t>
    </dgm:pt>
    <dgm:pt modelId="{E1099B74-296F-481C-9B74-8135598D645E}" type="sibTrans" cxnId="{190BCA16-5426-4B6C-85AD-AAFFD8690798}">
      <dgm:prSet/>
      <dgm:spPr/>
      <dgm:t>
        <a:bodyPr/>
        <a:lstStyle/>
        <a:p>
          <a:endParaRPr lang="ru-UA"/>
        </a:p>
      </dgm:t>
    </dgm:pt>
    <dgm:pt modelId="{2D9FD8D1-5390-4D4C-AD30-3C121F4E36A2}">
      <dgm:prSet phldrT="[Текст]" custT="1"/>
      <dgm:spPr/>
      <dgm:t>
        <a:bodyPr/>
        <a:lstStyle/>
        <a:p>
          <a:pPr algn="ctr"/>
          <a:r>
            <a:rPr lang="ru-RU" sz="3200" b="1" dirty="0" err="1"/>
            <a:t>Розглянуто</a:t>
          </a:r>
          <a:r>
            <a:rPr lang="ru-RU" sz="3200" b="1" dirty="0"/>
            <a:t> </a:t>
          </a:r>
          <a:r>
            <a:rPr lang="ru-RU" sz="3200" b="1" dirty="0" err="1"/>
            <a:t>українсько-польські</a:t>
          </a:r>
          <a:r>
            <a:rPr lang="ru-RU" sz="3200" b="1" dirty="0"/>
            <a:t> </a:t>
          </a:r>
          <a:r>
            <a:rPr lang="ru-RU" sz="3200" b="1" dirty="0" err="1"/>
            <a:t>відносини</a:t>
          </a:r>
          <a:r>
            <a:rPr lang="ru-RU" sz="3200" b="1" dirty="0"/>
            <a:t>, </a:t>
          </a:r>
          <a:r>
            <a:rPr lang="ru-RU" sz="3200" b="1" dirty="0" err="1"/>
            <a:t>їх</a:t>
          </a:r>
          <a:r>
            <a:rPr lang="ru-RU" sz="3200" b="1" dirty="0"/>
            <a:t> </a:t>
          </a:r>
          <a:r>
            <a:rPr lang="ru-RU" sz="3200" b="1" dirty="0" err="1"/>
            <a:t>історію</a:t>
          </a:r>
          <a:r>
            <a:rPr lang="ru-RU" sz="3200" b="1" dirty="0"/>
            <a:t> та </a:t>
          </a:r>
          <a:r>
            <a:rPr lang="ru-RU" sz="3200" b="1" dirty="0" err="1"/>
            <a:t>тенденції</a:t>
          </a:r>
          <a:r>
            <a:rPr lang="ru-RU" sz="3200" b="1" dirty="0"/>
            <a:t>.</a:t>
          </a:r>
          <a:endParaRPr lang="ru-UA" sz="3200" b="1" dirty="0"/>
        </a:p>
      </dgm:t>
    </dgm:pt>
    <dgm:pt modelId="{A2DB228C-FE33-4424-8C2C-13B12E67C69C}" type="parTrans" cxnId="{2380EBE3-15CE-43C2-8A1B-5FA4279D4187}">
      <dgm:prSet/>
      <dgm:spPr/>
      <dgm:t>
        <a:bodyPr/>
        <a:lstStyle/>
        <a:p>
          <a:endParaRPr lang="ru-UA"/>
        </a:p>
      </dgm:t>
    </dgm:pt>
    <dgm:pt modelId="{C624BBB9-BF29-42A2-9072-1DEFE2127F9B}" type="sibTrans" cxnId="{2380EBE3-15CE-43C2-8A1B-5FA4279D4187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онлайн-лекція</a:t>
          </a:r>
          <a:endParaRPr lang="ru-UA" sz="54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CF104420-12F2-4D5D-BD62-5B7DA3367E7A}">
      <dgm:prSet phldrT="[Текст]" custT="1"/>
      <dgm:spPr/>
      <dgm:t>
        <a:bodyPr/>
        <a:lstStyle/>
        <a:p>
          <a:pPr algn="ctr"/>
          <a:r>
            <a:rPr lang="uk-UA" sz="5400" b="1" dirty="0"/>
            <a:t>«</a:t>
          </a:r>
          <a:r>
            <a:rPr lang="ru-RU" sz="5400" b="1" dirty="0"/>
            <a:t>Як не </a:t>
          </a:r>
          <a:r>
            <a:rPr lang="ru-RU" sz="5400" b="1" dirty="0" err="1"/>
            <a:t>дати</a:t>
          </a:r>
          <a:r>
            <a:rPr lang="ru-RU" sz="5400" b="1" dirty="0"/>
            <a:t> </a:t>
          </a:r>
          <a:r>
            <a:rPr lang="ru-RU" sz="5400" b="1" dirty="0" err="1"/>
            <a:t>історичним</a:t>
          </a:r>
          <a:r>
            <a:rPr lang="ru-RU" sz="5400" b="1" dirty="0"/>
            <a:t> </a:t>
          </a:r>
          <a:r>
            <a:rPr lang="ru-RU" sz="5400" b="1" dirty="0" err="1"/>
            <a:t>суперечкам</a:t>
          </a:r>
          <a:r>
            <a:rPr lang="ru-RU" sz="5400" b="1" dirty="0"/>
            <a:t> </a:t>
          </a:r>
          <a:r>
            <a:rPr lang="ru-RU" sz="5400" b="1" dirty="0" err="1"/>
            <a:t>знищити</a:t>
          </a:r>
          <a:r>
            <a:rPr lang="ru-RU" sz="5400" b="1" dirty="0"/>
            <a:t> </a:t>
          </a:r>
          <a:r>
            <a:rPr lang="ru-RU" sz="5400" b="1" dirty="0" err="1"/>
            <a:t>зближення</a:t>
          </a:r>
          <a:r>
            <a:rPr lang="ru-RU" sz="5400" b="1" dirty="0"/>
            <a:t> </a:t>
          </a:r>
          <a:r>
            <a:rPr lang="ru-RU" sz="5400" b="1" dirty="0" err="1"/>
            <a:t>України</a:t>
          </a:r>
          <a:r>
            <a:rPr lang="ru-RU" sz="5400" b="1" dirty="0"/>
            <a:t> та </a:t>
          </a:r>
          <a:r>
            <a:rPr lang="ru-RU" sz="5400" b="1" dirty="0" err="1"/>
            <a:t>Польщі</a:t>
          </a:r>
          <a:r>
            <a:rPr lang="ru-RU" sz="5400" b="1" dirty="0"/>
            <a:t>»</a:t>
          </a:r>
          <a:endParaRPr lang="ru-UA" sz="5400" b="1" dirty="0"/>
        </a:p>
      </dgm:t>
    </dgm:pt>
    <dgm:pt modelId="{2B8A2988-708E-4C2A-98D1-FB86EFD40DAC}" type="parTrans" cxnId="{5490202D-5610-46D7-BE6D-569F5BCC65C8}">
      <dgm:prSet/>
      <dgm:spPr/>
      <dgm:t>
        <a:bodyPr/>
        <a:lstStyle/>
        <a:p>
          <a:endParaRPr lang="ru-UA"/>
        </a:p>
      </dgm:t>
    </dgm:pt>
    <dgm:pt modelId="{107AA918-B68F-446F-8F5E-197BF60CB36C}" type="sibTrans" cxnId="{5490202D-5610-46D7-BE6D-569F5BCC65C8}">
      <dgm:prSet/>
      <dgm:spPr/>
      <dgm:t>
        <a:bodyPr/>
        <a:lstStyle/>
        <a:p>
          <a:endParaRPr lang="ru-UA"/>
        </a:p>
      </dgm:t>
    </dgm:pt>
    <dgm:pt modelId="{5A6D2A54-D719-45EA-B7E4-7D15FD637269}">
      <dgm:prSet phldrT="[Текст]" custT="1"/>
      <dgm:spPr/>
      <dgm:t>
        <a:bodyPr/>
        <a:lstStyle/>
        <a:p>
          <a:pPr algn="l"/>
          <a:endParaRPr lang="ru-UA" sz="3200" b="1" dirty="0"/>
        </a:p>
      </dgm:t>
    </dgm:pt>
    <dgm:pt modelId="{8D6D056F-9598-432C-A298-A7DC73BE2100}" type="parTrans" cxnId="{5B7264F0-7FFC-48EA-9F3B-0603EB7CDF66}">
      <dgm:prSet/>
      <dgm:spPr/>
      <dgm:t>
        <a:bodyPr/>
        <a:lstStyle/>
        <a:p>
          <a:endParaRPr lang="ru-UA"/>
        </a:p>
      </dgm:t>
    </dgm:pt>
    <dgm:pt modelId="{4C44CF1C-C019-49A1-9834-95DEC5C98968}" type="sibTrans" cxnId="{5B7264F0-7FFC-48EA-9F3B-0603EB7CDF66}">
      <dgm:prSet/>
      <dgm:spPr/>
      <dgm:t>
        <a:bodyPr/>
        <a:lstStyle/>
        <a:p>
          <a:endParaRPr lang="ru-UA"/>
        </a:p>
      </dgm:t>
    </dgm:pt>
    <dgm:pt modelId="{04B096F8-A3E6-4288-AD10-5E4BB9955B15}">
      <dgm:prSet phldrT="[Текст]" custT="1"/>
      <dgm:spPr/>
      <dgm:t>
        <a:bodyPr/>
        <a:lstStyle/>
        <a:p>
          <a:pPr algn="ctr"/>
          <a:r>
            <a:rPr lang="ru-RU" sz="3200" b="1" dirty="0" err="1"/>
            <a:t>Традиції</a:t>
          </a:r>
          <a:r>
            <a:rPr lang="ru-RU" sz="3200" b="1" dirty="0"/>
            <a:t>, </a:t>
          </a:r>
          <a:r>
            <a:rPr lang="ru-RU" sz="3200" b="1" dirty="0" err="1"/>
            <a:t>котрі</a:t>
          </a:r>
          <a:r>
            <a:rPr lang="ru-RU" sz="3200" b="1" dirty="0"/>
            <a:t> </a:t>
          </a:r>
          <a:r>
            <a:rPr lang="ru-RU" sz="3200" b="1" dirty="0" err="1"/>
            <a:t>росповсюджені</a:t>
          </a:r>
          <a:r>
            <a:rPr lang="ru-RU" sz="3200" b="1" dirty="0"/>
            <a:t> як на </a:t>
          </a:r>
          <a:r>
            <a:rPr lang="ru-RU" sz="3200" b="1" dirty="0" err="1"/>
            <a:t>українських</a:t>
          </a:r>
          <a:r>
            <a:rPr lang="ru-RU" sz="3200" b="1" dirty="0"/>
            <a:t> так і на </a:t>
          </a:r>
          <a:r>
            <a:rPr lang="ru-RU" sz="3200" b="1" dirty="0" err="1"/>
            <a:t>польських</a:t>
          </a:r>
          <a:r>
            <a:rPr lang="ru-RU" sz="3200" b="1" dirty="0"/>
            <a:t> землях, </a:t>
          </a:r>
          <a:r>
            <a:rPr lang="ru-RU" sz="3200" b="1" dirty="0" err="1"/>
            <a:t>що</a:t>
          </a:r>
          <a:r>
            <a:rPr lang="ru-RU" sz="3200" b="1" dirty="0"/>
            <a:t> </a:t>
          </a:r>
          <a:r>
            <a:rPr lang="ru-RU" sz="3200" b="1" dirty="0" err="1"/>
            <a:t>мають</a:t>
          </a:r>
          <a:r>
            <a:rPr lang="ru-RU" sz="3200" b="1" dirty="0"/>
            <a:t> </a:t>
          </a:r>
          <a:r>
            <a:rPr lang="ru-RU" sz="3200" b="1" dirty="0" err="1"/>
            <a:t>спільне</a:t>
          </a:r>
          <a:r>
            <a:rPr lang="ru-RU" sz="3200" b="1" dirty="0"/>
            <a:t> </a:t>
          </a:r>
          <a:r>
            <a:rPr lang="ru-RU" sz="3200" b="1" dirty="0" err="1"/>
            <a:t>коріння</a:t>
          </a:r>
          <a:r>
            <a:rPr lang="ru-RU" sz="3200" b="1" dirty="0"/>
            <a:t>.</a:t>
          </a:r>
          <a:endParaRPr lang="ru-UA" sz="3200" b="1" dirty="0"/>
        </a:p>
      </dgm:t>
    </dgm:pt>
    <dgm:pt modelId="{FEB48528-7E3B-49C8-B8D1-C5E9D41DEF21}" type="parTrans" cxnId="{8440FD3B-7ED4-434D-A2B1-275121ED71A9}">
      <dgm:prSet/>
      <dgm:spPr/>
      <dgm:t>
        <a:bodyPr/>
        <a:lstStyle/>
        <a:p>
          <a:endParaRPr lang="ru-UA"/>
        </a:p>
      </dgm:t>
    </dgm:pt>
    <dgm:pt modelId="{E88B44AB-16AD-4746-B9FA-D252693AF29D}" type="sibTrans" cxnId="{8440FD3B-7ED4-434D-A2B1-275121ED71A9}">
      <dgm:prSet/>
      <dgm:spPr/>
      <dgm:t>
        <a:bodyPr/>
        <a:lstStyle/>
        <a:p>
          <a:endParaRPr lang="ru-UA"/>
        </a:p>
      </dgm:t>
    </dgm:pt>
    <dgm:pt modelId="{DE36D58A-82CC-40EE-9AF9-40541BEE76B2}">
      <dgm:prSet phldrT="[Текст]" custT="1"/>
      <dgm:spPr/>
      <dgm:t>
        <a:bodyPr/>
        <a:lstStyle/>
        <a:p>
          <a:pPr algn="ctr"/>
          <a:r>
            <a:rPr lang="ru-RU" sz="3200" b="1" dirty="0" err="1"/>
            <a:t>Взаємозвʼязок</a:t>
          </a:r>
          <a:r>
            <a:rPr lang="ru-RU" sz="3200" b="1" dirty="0"/>
            <a:t> культур: </a:t>
          </a:r>
          <a:r>
            <a:rPr lang="ru-RU" sz="3200" b="1" dirty="0" err="1"/>
            <a:t>діячів</a:t>
          </a:r>
          <a:r>
            <a:rPr lang="ru-RU" sz="3200" b="1" dirty="0"/>
            <a:t> та </a:t>
          </a:r>
          <a:r>
            <a:rPr lang="ru-RU" sz="3200" b="1" dirty="0" err="1"/>
            <a:t>рухів</a:t>
          </a:r>
          <a:r>
            <a:rPr lang="ru-RU" sz="3200" b="1" dirty="0"/>
            <a:t>, </a:t>
          </a:r>
          <a:r>
            <a:rPr lang="ru-RU" sz="3200" b="1" dirty="0" err="1"/>
            <a:t>минулого</a:t>
          </a:r>
          <a:r>
            <a:rPr lang="ru-RU" sz="3200" b="1" dirty="0"/>
            <a:t> та </a:t>
          </a:r>
          <a:r>
            <a:rPr lang="ru-RU" sz="3200" b="1" dirty="0" err="1"/>
            <a:t>сьогодення</a:t>
          </a:r>
          <a:r>
            <a:rPr lang="ru-RU" sz="3200" b="1" dirty="0"/>
            <a:t>.</a:t>
          </a:r>
          <a:endParaRPr lang="ru-UA" sz="3200" b="1" dirty="0"/>
        </a:p>
      </dgm:t>
    </dgm:pt>
    <dgm:pt modelId="{1053D3E8-52DF-4BBA-BA1F-049035E4F92A}" type="parTrans" cxnId="{450B1378-31DF-49FA-ACE6-401C0B0617A7}">
      <dgm:prSet/>
      <dgm:spPr/>
      <dgm:t>
        <a:bodyPr/>
        <a:lstStyle/>
        <a:p>
          <a:endParaRPr lang="ru-UA"/>
        </a:p>
      </dgm:t>
    </dgm:pt>
    <dgm:pt modelId="{44C6E4BD-5347-4C69-8F4A-17AB1827F542}" type="sibTrans" cxnId="{450B1378-31DF-49FA-ACE6-401C0B0617A7}">
      <dgm:prSet/>
      <dgm:spPr/>
      <dgm:t>
        <a:bodyPr/>
        <a:lstStyle/>
        <a:p>
          <a:endParaRPr lang="ru-UA"/>
        </a:p>
      </dgm:t>
    </dgm:pt>
    <dgm:pt modelId="{C1C2BD47-25A9-45F2-9608-8FE60369C433}">
      <dgm:prSet phldrT="[Текст]" custT="1"/>
      <dgm:spPr/>
      <dgm:t>
        <a:bodyPr/>
        <a:lstStyle/>
        <a:p>
          <a:pPr algn="ctr"/>
          <a:r>
            <a:rPr lang="ru-RU" sz="3200" b="1" dirty="0" err="1"/>
            <a:t>Питання</a:t>
          </a:r>
          <a:r>
            <a:rPr lang="ru-RU" sz="3200" b="1" dirty="0"/>
            <a:t> </a:t>
          </a:r>
          <a:r>
            <a:rPr lang="ru-RU" sz="3200" b="1" dirty="0" err="1"/>
            <a:t>підтримки</a:t>
          </a:r>
          <a:r>
            <a:rPr lang="ru-RU" sz="3200" b="1" dirty="0"/>
            <a:t> </a:t>
          </a:r>
          <a:r>
            <a:rPr lang="ru-RU" sz="3200" b="1" dirty="0" err="1"/>
            <a:t>України</a:t>
          </a:r>
          <a:r>
            <a:rPr lang="ru-RU" sz="3200" b="1" dirty="0"/>
            <a:t> </a:t>
          </a:r>
          <a:r>
            <a:rPr lang="ru-RU" sz="3200" b="1" dirty="0" err="1"/>
            <a:t>серед</a:t>
          </a:r>
          <a:r>
            <a:rPr lang="ru-RU" sz="3200" b="1" dirty="0"/>
            <a:t> </a:t>
          </a:r>
          <a:r>
            <a:rPr lang="ru-RU" sz="3200" b="1" dirty="0" err="1"/>
            <a:t>польського</a:t>
          </a:r>
          <a:r>
            <a:rPr lang="ru-RU" sz="3200" b="1" dirty="0"/>
            <a:t> </a:t>
          </a:r>
          <a:r>
            <a:rPr lang="ru-RU" sz="3200" b="1" dirty="0" err="1"/>
            <a:t>населення</a:t>
          </a:r>
          <a:r>
            <a:rPr lang="ru-RU" sz="3200" b="1" dirty="0"/>
            <a:t>.</a:t>
          </a:r>
          <a:endParaRPr lang="ru-UA" sz="3200" b="1" dirty="0"/>
        </a:p>
      </dgm:t>
    </dgm:pt>
    <dgm:pt modelId="{33A3FC64-D84A-45D3-87F8-3D1A4AE3E119}" type="parTrans" cxnId="{70EC9AC6-EC95-4340-AA4B-25E2B2E17CDB}">
      <dgm:prSet/>
      <dgm:spPr/>
      <dgm:t>
        <a:bodyPr/>
        <a:lstStyle/>
        <a:p>
          <a:endParaRPr lang="ru-UA"/>
        </a:p>
      </dgm:t>
    </dgm:pt>
    <dgm:pt modelId="{DE0FD5F5-2C62-49B3-81CC-E0A3AAEDBF5D}" type="sibTrans" cxnId="{70EC9AC6-EC95-4340-AA4B-25E2B2E17CDB}">
      <dgm:prSet/>
      <dgm:spPr/>
      <dgm:t>
        <a:bodyPr/>
        <a:lstStyle/>
        <a:p>
          <a:endParaRPr lang="ru-UA"/>
        </a:p>
      </dgm:t>
    </dgm:pt>
    <dgm:pt modelId="{FC18A0DF-D3D5-4D24-A981-BCC1FBA25C41}">
      <dgm:prSet phldrT="[Текст]" custT="1"/>
      <dgm:spPr/>
      <dgm:t>
        <a:bodyPr/>
        <a:lstStyle/>
        <a:p>
          <a:pPr algn="ctr"/>
          <a:r>
            <a:rPr lang="en-US" sz="2800" b="1" dirty="0">
              <a:hlinkClick xmlns:r="http://schemas.openxmlformats.org/officeDocument/2006/relationships" r:id="rId2"/>
            </a:rPr>
            <a:t>https://www.facebook.com/History.chmnu/posts/pfbid0meSvSADdcrBdLu29rzEHmopBmrh1RPtjU3Bynci7KQ1x94SobjZARxLkinU4tmwNl</a:t>
          </a:r>
          <a:endParaRPr lang="ru-UA" sz="2800" b="1" dirty="0"/>
        </a:p>
      </dgm:t>
    </dgm:pt>
    <dgm:pt modelId="{F3299739-F077-4211-A141-B76654D23555}" type="parTrans" cxnId="{D5352B53-0AEF-421D-9EB7-D9085FBF87DB}">
      <dgm:prSet/>
      <dgm:spPr/>
      <dgm:t>
        <a:bodyPr/>
        <a:lstStyle/>
        <a:p>
          <a:endParaRPr lang="ru-UA"/>
        </a:p>
      </dgm:t>
    </dgm:pt>
    <dgm:pt modelId="{93DD6DB3-E703-49F9-9EC9-401E22085231}" type="sibTrans" cxnId="{D5352B53-0AEF-421D-9EB7-D9085FBF87DB}">
      <dgm:prSet/>
      <dgm:spPr/>
      <dgm:t>
        <a:bodyPr/>
        <a:lstStyle/>
        <a:p>
          <a:endParaRPr lang="ru-UA"/>
        </a:p>
      </dgm:t>
    </dgm:pt>
    <dgm:pt modelId="{F8989D5E-FCA1-4417-B938-98B17B3F220A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06BC56E0-B67D-4636-876B-71E192030C67}" type="parTrans" cxnId="{F4A74C5D-9953-40E5-A51B-9C2E771F3D2C}">
      <dgm:prSet/>
      <dgm:spPr/>
      <dgm:t>
        <a:bodyPr/>
        <a:lstStyle/>
        <a:p>
          <a:endParaRPr lang="ru-UA"/>
        </a:p>
      </dgm:t>
    </dgm:pt>
    <dgm:pt modelId="{B034084E-7B98-47DE-8D78-D4EC8DD89304}" type="sibTrans" cxnId="{F4A74C5D-9953-40E5-A51B-9C2E771F3D2C}">
      <dgm:prSet/>
      <dgm:spPr/>
      <dgm:t>
        <a:bodyPr/>
        <a:lstStyle/>
        <a:p>
          <a:endParaRPr lang="ru-UA"/>
        </a:p>
      </dgm:t>
    </dgm:pt>
    <dgm:pt modelId="{B012BAF9-FB06-423D-AC6C-03DFDF26D960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CF8D7D19-65C3-42A7-9984-052B1F8F7064}" type="parTrans" cxnId="{C0C5B39E-DB5C-459B-9C7C-9D8641A179C3}">
      <dgm:prSet/>
      <dgm:spPr/>
      <dgm:t>
        <a:bodyPr/>
        <a:lstStyle/>
        <a:p>
          <a:endParaRPr lang="ru-UA"/>
        </a:p>
      </dgm:t>
    </dgm:pt>
    <dgm:pt modelId="{70EEDCFB-D44B-4F41-8CDF-20790E78B7F3}" type="sibTrans" cxnId="{C0C5B39E-DB5C-459B-9C7C-9D8641A179C3}">
      <dgm:prSet/>
      <dgm:spPr/>
      <dgm:t>
        <a:bodyPr/>
        <a:lstStyle/>
        <a:p>
          <a:endParaRPr lang="ru-UA"/>
        </a:p>
      </dgm:t>
    </dgm:pt>
    <dgm:pt modelId="{A53AA61B-C519-4744-A5C5-C772D227C7E0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513617D1-6454-4A96-971A-494140CB2DBB}" type="parTrans" cxnId="{7973F4C5-2EE9-4B16-9E64-748FB70E6B5F}">
      <dgm:prSet/>
      <dgm:spPr/>
      <dgm:t>
        <a:bodyPr/>
        <a:lstStyle/>
        <a:p>
          <a:endParaRPr lang="ru-UA"/>
        </a:p>
      </dgm:t>
    </dgm:pt>
    <dgm:pt modelId="{D96C40C3-A0E1-4130-9103-FA06D264486E}" type="sibTrans" cxnId="{7973F4C5-2EE9-4B16-9E64-748FB70E6B5F}">
      <dgm:prSet/>
      <dgm:spPr/>
      <dgm:t>
        <a:bodyPr/>
        <a:lstStyle/>
        <a:p>
          <a:endParaRPr lang="ru-UA"/>
        </a:p>
      </dgm:t>
    </dgm:pt>
    <dgm:pt modelId="{8CB566AA-D45A-42A8-B268-F44C25D888A2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823C017C-6CBC-48DF-B42F-D3A42140DDBF}" type="parTrans" cxnId="{44F4252D-8A4B-4224-8C03-FFBB370E59C2}">
      <dgm:prSet/>
      <dgm:spPr/>
      <dgm:t>
        <a:bodyPr/>
        <a:lstStyle/>
        <a:p>
          <a:endParaRPr lang="ru-UA"/>
        </a:p>
      </dgm:t>
    </dgm:pt>
    <dgm:pt modelId="{960E8F8C-2F3C-4026-B823-D1405318674C}" type="sibTrans" cxnId="{44F4252D-8A4B-4224-8C03-FFBB370E59C2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 custLinFactNeighborX="-251"/>
      <dgm:spPr>
        <a:blipFill rotWithShape="1">
          <a:blip xmlns:r="http://schemas.openxmlformats.org/officeDocument/2006/relationships" r:embed="rId3"/>
          <a:srcRect/>
          <a:stretch>
            <a:fillRect t="-11000" b="-11000"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ScaleX="124173" custLinFactNeighborX="4185" custLinFactNeighborY="4184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21BFA8B0-C80F-4220-81E1-A62870CEF3D9}" type="pres">
      <dgm:prSet presAssocID="{A5A2FD1E-4ACF-4D83-85D6-0655CF7EDD3B}" presName="Name25" presStyleLbl="parChTrans1D1" presStyleIdx="1" presStyleCnt="2"/>
      <dgm:spPr/>
    </dgm:pt>
    <dgm:pt modelId="{78C75C1F-A3C7-4823-BC30-710F7872B47B}" type="pres">
      <dgm:prSet presAssocID="{0306D4DD-ECE5-41EC-8A05-F69A4066C884}" presName="node" presStyleCnt="0"/>
      <dgm:spPr/>
    </dgm:pt>
    <dgm:pt modelId="{D3354D7E-3288-4581-A818-051463A991C3}" type="pres">
      <dgm:prSet presAssocID="{0306D4DD-ECE5-41EC-8A05-F69A4066C884}" presName="parentNode" presStyleLbl="node1" presStyleIdx="2" presStyleCnt="3" custScaleX="113009" custLinFactNeighborX="-2263" custLinFactNeighborY="-11184">
        <dgm:presLayoutVars>
          <dgm:chMax val="1"/>
          <dgm:bulletEnabled val="1"/>
        </dgm:presLayoutVars>
      </dgm:prSet>
      <dgm:spPr/>
    </dgm:pt>
    <dgm:pt modelId="{1317B81C-0D77-44DA-8C95-B9EF8DA7C7C3}" type="pres">
      <dgm:prSet presAssocID="{0306D4DD-ECE5-41EC-8A05-F69A4066C88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83FF690C-A756-4D6F-9352-7FA1894FE09A}" type="presOf" srcId="{CF104420-12F2-4D5D-BD62-5B7DA3367E7A}" destId="{0BAA2D9A-3B08-42AC-98F5-D887ADD38B37}" srcOrd="0" destOrd="5" presId="urn:microsoft.com/office/officeart/2005/8/layout/radial2"/>
    <dgm:cxn modelId="{190BCA16-5426-4B6C-85AD-AAFFD8690798}" srcId="{F7677A46-2BFC-4043-8034-BA95E2A7CEEB}" destId="{0306D4DD-ECE5-41EC-8A05-F69A4066C884}" srcOrd="1" destOrd="0" parTransId="{A5A2FD1E-4ACF-4D83-85D6-0655CF7EDD3B}" sibTransId="{E1099B74-296F-481C-9B74-8135598D645E}"/>
    <dgm:cxn modelId="{40F8831A-C1F9-43B1-A977-FC75DD288D35}" type="presOf" srcId="{2D9FD8D1-5390-4D4C-AD30-3C121F4E36A2}" destId="{1317B81C-0D77-44DA-8C95-B9EF8DA7C7C3}" srcOrd="0" destOrd="0" presId="urn:microsoft.com/office/officeart/2005/8/layout/radial2"/>
    <dgm:cxn modelId="{6EA0201F-B6AD-4840-9736-D285895643D4}" type="presOf" srcId="{5A6D2A54-D719-45EA-B7E4-7D15FD637269}" destId="{1317B81C-0D77-44DA-8C95-B9EF8DA7C7C3}" srcOrd="0" destOrd="4" presId="urn:microsoft.com/office/officeart/2005/8/layout/radial2"/>
    <dgm:cxn modelId="{5490202D-5610-46D7-BE6D-569F5BCC65C8}" srcId="{C3ADC021-D7C0-415C-AADC-419EC03642FD}" destId="{CF104420-12F2-4D5D-BD62-5B7DA3367E7A}" srcOrd="5" destOrd="0" parTransId="{2B8A2988-708E-4C2A-98D1-FB86EFD40DAC}" sibTransId="{107AA918-B68F-446F-8F5E-197BF60CB36C}"/>
    <dgm:cxn modelId="{44F4252D-8A4B-4224-8C03-FFBB370E59C2}" srcId="{C3ADC021-D7C0-415C-AADC-419EC03642FD}" destId="{8CB566AA-D45A-42A8-B268-F44C25D888A2}" srcOrd="2" destOrd="0" parTransId="{823C017C-6CBC-48DF-B42F-D3A42140DDBF}" sibTransId="{960E8F8C-2F3C-4026-B823-D1405318674C}"/>
    <dgm:cxn modelId="{ED18672F-26A3-45B8-B75E-BAC42FC4ED2B}" type="presOf" srcId="{98B12270-6060-47A3-800A-FDE7E5779E44}" destId="{0BAA2D9A-3B08-42AC-98F5-D887ADD38B37}" srcOrd="0" destOrd="3" presId="urn:microsoft.com/office/officeart/2005/8/layout/radial2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8440FD3B-7ED4-434D-A2B1-275121ED71A9}" srcId="{0306D4DD-ECE5-41EC-8A05-F69A4066C884}" destId="{04B096F8-A3E6-4288-AD10-5E4BB9955B15}" srcOrd="1" destOrd="0" parTransId="{FEB48528-7E3B-49C8-B8D1-C5E9D41DEF21}" sibTransId="{E88B44AB-16AD-4746-B9FA-D252693AF29D}"/>
    <dgm:cxn modelId="{4F38133C-34AF-488D-891B-5E8884572DBA}" type="presOf" srcId="{DF68C33C-9AEF-4CE7-AB42-12752AFC0595}" destId="{0BAA2D9A-3B08-42AC-98F5-D887ADD38B37}" srcOrd="0" destOrd="4" presId="urn:microsoft.com/office/officeart/2005/8/layout/radial2"/>
    <dgm:cxn modelId="{F4A74C5D-9953-40E5-A51B-9C2E771F3D2C}" srcId="{C3ADC021-D7C0-415C-AADC-419EC03642FD}" destId="{F8989D5E-FCA1-4417-B938-98B17B3F220A}" srcOrd="7" destOrd="0" parTransId="{06BC56E0-B67D-4636-876B-71E192030C67}" sibTransId="{B034084E-7B98-47DE-8D78-D4EC8DD89304}"/>
    <dgm:cxn modelId="{101E1C43-8E81-465B-A43A-051C2162DDA6}" type="presOf" srcId="{C1C2BD47-25A9-45F2-9608-8FE60369C433}" destId="{1317B81C-0D77-44DA-8C95-B9EF8DA7C7C3}" srcOrd="0" destOrd="3" presId="urn:microsoft.com/office/officeart/2005/8/layout/radial2"/>
    <dgm:cxn modelId="{9A5AF444-BFBB-4C3C-AA53-5DB1303512DD}" type="presOf" srcId="{0306D4DD-ECE5-41EC-8A05-F69A4066C884}" destId="{D3354D7E-3288-4581-A818-051463A991C3}" srcOrd="0" destOrd="0" presId="urn:microsoft.com/office/officeart/2005/8/layout/radial2"/>
    <dgm:cxn modelId="{5E870D4E-4BA4-447E-A4E1-B67C9AE4CEF8}" srcId="{C3ADC021-D7C0-415C-AADC-419EC03642FD}" destId="{DF68C33C-9AEF-4CE7-AB42-12752AFC0595}" srcOrd="4" destOrd="0" parTransId="{E3F2D106-952A-44C9-9BB8-6E12A501BAD6}" sibTransId="{C46156E2-7203-4735-8ADC-172D41307E90}"/>
    <dgm:cxn modelId="{D5352B53-0AEF-421D-9EB7-D9085FBF87DB}" srcId="{C3ADC021-D7C0-415C-AADC-419EC03642FD}" destId="{FC18A0DF-D3D5-4D24-A981-BCC1FBA25C41}" srcOrd="6" destOrd="0" parTransId="{F3299739-F077-4211-A141-B76654D23555}" sibTransId="{93DD6DB3-E703-49F9-9EC9-401E22085231}"/>
    <dgm:cxn modelId="{450B1378-31DF-49FA-ACE6-401C0B0617A7}" srcId="{0306D4DD-ECE5-41EC-8A05-F69A4066C884}" destId="{DE36D58A-82CC-40EE-9AF9-40541BEE76B2}" srcOrd="2" destOrd="0" parTransId="{1053D3E8-52DF-4BBA-BA1F-049035E4F92A}" sibTransId="{44C6E4BD-5347-4C69-8F4A-17AB1827F542}"/>
    <dgm:cxn modelId="{A049497D-B909-4C06-8522-0E1E8EEE8702}" srcId="{C3ADC021-D7C0-415C-AADC-419EC03642FD}" destId="{98B12270-6060-47A3-800A-FDE7E5779E44}" srcOrd="3" destOrd="0" parTransId="{E3714B76-012E-42F9-ACCD-A70DCF9E27A5}" sibTransId="{BD1394DB-09E2-4BB1-B405-621E6418ED1A}"/>
    <dgm:cxn modelId="{BD563B92-289E-4012-8B81-15F43850BE6C}" type="presOf" srcId="{DE36D58A-82CC-40EE-9AF9-40541BEE76B2}" destId="{1317B81C-0D77-44DA-8C95-B9EF8DA7C7C3}" srcOrd="0" destOrd="2" presId="urn:microsoft.com/office/officeart/2005/8/layout/radial2"/>
    <dgm:cxn modelId="{C0C5B39E-DB5C-459B-9C7C-9D8641A179C3}" srcId="{C3ADC021-D7C0-415C-AADC-419EC03642FD}" destId="{B012BAF9-FB06-423D-AC6C-03DFDF26D960}" srcOrd="0" destOrd="0" parTransId="{CF8D7D19-65C3-42A7-9984-052B1F8F7064}" sibTransId="{70EEDCFB-D44B-4F41-8CDF-20790E78B7F3}"/>
    <dgm:cxn modelId="{7BFC43AA-70F9-4388-A91F-4C36B868EE26}" type="presOf" srcId="{B012BAF9-FB06-423D-AC6C-03DFDF26D960}" destId="{0BAA2D9A-3B08-42AC-98F5-D887ADD38B37}" srcOrd="0" destOrd="0" presId="urn:microsoft.com/office/officeart/2005/8/layout/radial2"/>
    <dgm:cxn modelId="{F9327BB7-78D5-4A50-A42C-67AD377BF201}" type="presOf" srcId="{FC18A0DF-D3D5-4D24-A981-BCC1FBA25C41}" destId="{0BAA2D9A-3B08-42AC-98F5-D887ADD38B37}" srcOrd="0" destOrd="6" presId="urn:microsoft.com/office/officeart/2005/8/layout/radial2"/>
    <dgm:cxn modelId="{7973F4C5-2EE9-4B16-9E64-748FB70E6B5F}" srcId="{C3ADC021-D7C0-415C-AADC-419EC03642FD}" destId="{A53AA61B-C519-4744-A5C5-C772D227C7E0}" srcOrd="1" destOrd="0" parTransId="{513617D1-6454-4A96-971A-494140CB2DBB}" sibTransId="{D96C40C3-A0E1-4130-9103-FA06D264486E}"/>
    <dgm:cxn modelId="{70EC9AC6-EC95-4340-AA4B-25E2B2E17CDB}" srcId="{0306D4DD-ECE5-41EC-8A05-F69A4066C884}" destId="{C1C2BD47-25A9-45F2-9608-8FE60369C433}" srcOrd="3" destOrd="0" parTransId="{33A3FC64-D84A-45D3-87F8-3D1A4AE3E119}" sibTransId="{DE0FD5F5-2C62-49B3-81CC-E0A3AAEDBF5D}"/>
    <dgm:cxn modelId="{EFDA33D9-3A1D-4BB6-B493-2A0C92710B6D}" type="presOf" srcId="{F8989D5E-FCA1-4417-B938-98B17B3F220A}" destId="{0BAA2D9A-3B08-42AC-98F5-D887ADD38B37}" srcOrd="0" destOrd="7" presId="urn:microsoft.com/office/officeart/2005/8/layout/radial2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2380EBE3-15CE-43C2-8A1B-5FA4279D4187}" srcId="{0306D4DD-ECE5-41EC-8A05-F69A4066C884}" destId="{2D9FD8D1-5390-4D4C-AD30-3C121F4E36A2}" srcOrd="0" destOrd="0" parTransId="{A2DB228C-FE33-4424-8C2C-13B12E67C69C}" sibTransId="{C624BBB9-BF29-42A2-9072-1DEFE2127F9B}"/>
    <dgm:cxn modelId="{5B7264F0-7FFC-48EA-9F3B-0603EB7CDF66}" srcId="{0306D4DD-ECE5-41EC-8A05-F69A4066C884}" destId="{5A6D2A54-D719-45EA-B7E4-7D15FD637269}" srcOrd="4" destOrd="0" parTransId="{8D6D056F-9598-432C-A298-A7DC73BE2100}" sibTransId="{4C44CF1C-C019-49A1-9834-95DEC5C98968}"/>
    <dgm:cxn modelId="{755322F2-BCA8-48AD-A3D7-FFE0BEDF7862}" type="presOf" srcId="{04B096F8-A3E6-4288-AD10-5E4BB9955B15}" destId="{1317B81C-0D77-44DA-8C95-B9EF8DA7C7C3}" srcOrd="0" destOrd="1" presId="urn:microsoft.com/office/officeart/2005/8/layout/radial2"/>
    <dgm:cxn modelId="{6CA647F2-F394-4B37-8053-CD1E7725DB95}" type="presOf" srcId="{8CB566AA-D45A-42A8-B268-F44C25D888A2}" destId="{0BAA2D9A-3B08-42AC-98F5-D887ADD38B37}" srcOrd="0" destOrd="2" presId="urn:microsoft.com/office/officeart/2005/8/layout/radial2"/>
    <dgm:cxn modelId="{B566EEF3-571F-495A-8B9C-12D0CFAB8EB9}" type="presOf" srcId="{A5A2FD1E-4ACF-4D83-85D6-0655CF7EDD3B}" destId="{21BFA8B0-C80F-4220-81E1-A62870CEF3D9}" srcOrd="0" destOrd="0" presId="urn:microsoft.com/office/officeart/2005/8/layout/radial2"/>
    <dgm:cxn modelId="{91D7C5F8-0188-4C3A-B9F1-F840E98C7D12}" type="presOf" srcId="{A53AA61B-C519-4744-A5C5-C772D227C7E0}" destId="{0BAA2D9A-3B08-42AC-98F5-D887ADD38B37}" srcOrd="0" destOrd="1" presId="urn:microsoft.com/office/officeart/2005/8/layout/radial2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4888F2E1-7FCA-4A4E-8B46-D0E9B7AAE554}" type="presParOf" srcId="{242EB350-BCC7-484C-B090-565B0A03F8EA}" destId="{21BFA8B0-C80F-4220-81E1-A62870CEF3D9}" srcOrd="3" destOrd="0" presId="urn:microsoft.com/office/officeart/2005/8/layout/radial2"/>
    <dgm:cxn modelId="{29C22BFB-D4FA-4370-BB91-E73CEF310BE1}" type="presParOf" srcId="{242EB350-BCC7-484C-B090-565B0A03F8EA}" destId="{78C75C1F-A3C7-4823-BC30-710F7872B47B}" srcOrd="4" destOrd="0" presId="urn:microsoft.com/office/officeart/2005/8/layout/radial2"/>
    <dgm:cxn modelId="{255AFE27-2584-4B8E-9EB5-2802F9F4ECC8}" type="presParOf" srcId="{78C75C1F-A3C7-4823-BC30-710F7872B47B}" destId="{D3354D7E-3288-4581-A818-051463A991C3}" srcOrd="0" destOrd="0" presId="urn:microsoft.com/office/officeart/2005/8/layout/radial2"/>
    <dgm:cxn modelId="{79CED699-2D2F-4090-A793-A2405915E778}" type="presParOf" srcId="{78C75C1F-A3C7-4823-BC30-710F7872B47B}" destId="{1317B81C-0D77-44DA-8C95-B9EF8DA7C7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 custT="1"/>
      <dgm:spPr/>
      <dgm:t>
        <a:bodyPr/>
        <a:lstStyle/>
        <a:p>
          <a:r>
            <a:rPr lang="ru-RU" sz="4800" b="0" i="0" dirty="0"/>
            <a:t>Дан Рейтер, </a:t>
          </a:r>
          <a:r>
            <a:rPr lang="ru-RU" sz="4800" b="0" i="0" dirty="0" err="1"/>
            <a:t>Університет</a:t>
          </a:r>
          <a:r>
            <a:rPr lang="ru-RU" sz="4800" b="0" i="0" dirty="0"/>
            <a:t> </a:t>
          </a:r>
          <a:r>
            <a:rPr lang="ru-RU" sz="4800" b="0" i="0" dirty="0" err="1"/>
            <a:t>Бейлора</a:t>
          </a:r>
          <a:endParaRPr lang="ru-UA" sz="4800" b="1" dirty="0">
            <a:solidFill>
              <a:schemeClr val="bg2"/>
            </a:solidFill>
          </a:endParaRPr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uk-UA" sz="5400" b="1" dirty="0"/>
            <a:t>20 жовтня 2022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0306D4DD-ECE5-41EC-8A05-F69A4066C884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r>
            <a:rPr lang="uk-UA" dirty="0"/>
            <a:t> </a:t>
          </a:r>
          <a:endParaRPr lang="ru-UA" dirty="0"/>
        </a:p>
      </dgm:t>
    </dgm:pt>
    <dgm:pt modelId="{A5A2FD1E-4ACF-4D83-85D6-0655CF7EDD3B}" type="parTrans" cxnId="{190BCA16-5426-4B6C-85AD-AAFFD8690798}">
      <dgm:prSet/>
      <dgm:spPr/>
      <dgm:t>
        <a:bodyPr/>
        <a:lstStyle/>
        <a:p>
          <a:endParaRPr lang="ru-UA"/>
        </a:p>
      </dgm:t>
    </dgm:pt>
    <dgm:pt modelId="{E1099B74-296F-481C-9B74-8135598D645E}" type="sibTrans" cxnId="{190BCA16-5426-4B6C-85AD-AAFFD8690798}">
      <dgm:prSet/>
      <dgm:spPr/>
      <dgm:t>
        <a:bodyPr/>
        <a:lstStyle/>
        <a:p>
          <a:endParaRPr lang="ru-UA"/>
        </a:p>
      </dgm:t>
    </dgm:pt>
    <dgm:pt modelId="{2D9FD8D1-5390-4D4C-AD30-3C121F4E36A2}">
      <dgm:prSet phldrT="[Текст]" custT="1"/>
      <dgm:spPr/>
      <dgm:t>
        <a:bodyPr/>
        <a:lstStyle/>
        <a:p>
          <a:pPr algn="ctr"/>
          <a:r>
            <a:rPr lang="ru-RU" sz="4000" b="1" i="0" dirty="0" err="1"/>
            <a:t>акцентовано</a:t>
          </a:r>
          <a:r>
            <a:rPr lang="ru-RU" sz="4000" b="1" i="0" dirty="0"/>
            <a:t> </a:t>
          </a:r>
          <a:r>
            <a:rPr lang="ru-RU" sz="4000" b="1" i="0" dirty="0" err="1"/>
            <a:t>увагу</a:t>
          </a:r>
          <a:r>
            <a:rPr lang="ru-RU" sz="4000" b="1" i="0" dirty="0"/>
            <a:t> на причинах, </a:t>
          </a:r>
          <a:r>
            <a:rPr lang="ru-RU" sz="4000" b="1" i="0" dirty="0" err="1"/>
            <a:t>які</a:t>
          </a:r>
          <a:r>
            <a:rPr lang="ru-RU" sz="4000" b="1" i="0" dirty="0"/>
            <a:t> </a:t>
          </a:r>
          <a:r>
            <a:rPr lang="ru-RU" sz="4000" b="1" i="0" dirty="0" err="1"/>
            <a:t>змушують</a:t>
          </a:r>
          <a:r>
            <a:rPr lang="ru-RU" sz="4000" b="1" i="0" dirty="0"/>
            <a:t> </a:t>
          </a:r>
          <a:r>
            <a:rPr lang="ru-RU" sz="4000" b="1" i="0" dirty="0" err="1"/>
            <a:t>диктаторів</a:t>
          </a:r>
          <a:r>
            <a:rPr lang="ru-RU" sz="4000" b="1" i="0" dirty="0"/>
            <a:t> </a:t>
          </a:r>
          <a:r>
            <a:rPr lang="ru-RU" sz="4000" b="1" i="0" dirty="0" err="1"/>
            <a:t>розпочинати</a:t>
          </a:r>
          <a:r>
            <a:rPr lang="ru-RU" sz="4000" b="1" i="0" dirty="0"/>
            <a:t> </a:t>
          </a:r>
          <a:r>
            <a:rPr lang="ru-RU" sz="4000" b="1" i="0" dirty="0" err="1"/>
            <a:t>війни</a:t>
          </a:r>
          <a:r>
            <a:rPr lang="ru-RU" sz="4000" b="1" i="0" dirty="0"/>
            <a:t>; а також </a:t>
          </a:r>
          <a:r>
            <a:rPr lang="ru-RU" sz="4000" b="1" i="0" dirty="0" err="1"/>
            <a:t>умовах</a:t>
          </a:r>
          <a:r>
            <a:rPr lang="ru-RU" sz="4000" b="1" i="0" dirty="0"/>
            <a:t>, за </a:t>
          </a:r>
          <a:r>
            <a:rPr lang="ru-RU" sz="4000" b="1" i="0" dirty="0" err="1"/>
            <a:t>яких</a:t>
          </a:r>
          <a:r>
            <a:rPr lang="ru-RU" sz="4000" b="1" i="0" dirty="0"/>
            <a:t> </a:t>
          </a:r>
          <a:r>
            <a:rPr lang="ru-RU" sz="4000" b="1" i="0" dirty="0" err="1"/>
            <a:t>демократії</a:t>
          </a:r>
          <a:r>
            <a:rPr lang="ru-RU" sz="4000" b="1" i="0" dirty="0"/>
            <a:t> </a:t>
          </a:r>
          <a:r>
            <a:rPr lang="ru-RU" sz="4000" b="1" i="0" dirty="0" err="1"/>
            <a:t>вступають</a:t>
          </a:r>
          <a:r>
            <a:rPr lang="ru-RU" sz="4000" b="1" i="0" dirty="0"/>
            <a:t> у </a:t>
          </a:r>
          <a:r>
            <a:rPr lang="ru-RU" sz="4000" b="1" i="0" dirty="0" err="1"/>
            <a:t>війну</a:t>
          </a:r>
          <a:endParaRPr lang="ru-UA" sz="4000" b="1" dirty="0"/>
        </a:p>
      </dgm:t>
    </dgm:pt>
    <dgm:pt modelId="{A2DB228C-FE33-4424-8C2C-13B12E67C69C}" type="parTrans" cxnId="{2380EBE3-15CE-43C2-8A1B-5FA4279D4187}">
      <dgm:prSet/>
      <dgm:spPr/>
      <dgm:t>
        <a:bodyPr/>
        <a:lstStyle/>
        <a:p>
          <a:endParaRPr lang="ru-UA"/>
        </a:p>
      </dgm:t>
    </dgm:pt>
    <dgm:pt modelId="{C624BBB9-BF29-42A2-9072-1DEFE2127F9B}" type="sibTrans" cxnId="{2380EBE3-15CE-43C2-8A1B-5FA4279D4187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онлайн-лекція</a:t>
          </a:r>
          <a:endParaRPr lang="ru-UA" sz="54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CF104420-12F2-4D5D-BD62-5B7DA3367E7A}">
      <dgm:prSet phldrT="[Текст]" custT="1"/>
      <dgm:spPr/>
      <dgm:t>
        <a:bodyPr/>
        <a:lstStyle/>
        <a:p>
          <a:pPr algn="ctr"/>
          <a:r>
            <a:rPr lang="uk-UA" sz="5400" b="1" dirty="0"/>
            <a:t>«</a:t>
          </a:r>
          <a:r>
            <a:rPr lang="ru-RU" sz="5400" b="1" i="0" dirty="0" err="1"/>
            <a:t>Війна</a:t>
          </a:r>
          <a:r>
            <a:rPr lang="ru-RU" sz="5400" b="1" i="0" dirty="0"/>
            <a:t> в </a:t>
          </a:r>
          <a:r>
            <a:rPr lang="ru-RU" sz="5400" b="1" i="0" dirty="0" err="1"/>
            <a:t>контексті</a:t>
          </a:r>
          <a:r>
            <a:rPr lang="ru-RU" sz="5400" b="1" i="0" dirty="0"/>
            <a:t> </a:t>
          </a:r>
          <a:r>
            <a:rPr lang="ru-RU" sz="5400" b="1" i="0" dirty="0" err="1"/>
            <a:t>теорій</a:t>
          </a:r>
          <a:r>
            <a:rPr lang="ru-RU" sz="5400" b="1" i="0" dirty="0"/>
            <a:t> </a:t>
          </a:r>
          <a:r>
            <a:rPr lang="ru-RU" sz="5400" b="1" i="0" dirty="0" err="1"/>
            <a:t>політичної</a:t>
          </a:r>
          <a:r>
            <a:rPr lang="ru-RU" sz="5400" b="1" i="0" dirty="0"/>
            <a:t> науки</a:t>
          </a:r>
          <a:r>
            <a:rPr lang="ru-RU" sz="5400" b="1" dirty="0"/>
            <a:t>»</a:t>
          </a:r>
          <a:endParaRPr lang="ru-UA" sz="5400" b="1" dirty="0"/>
        </a:p>
      </dgm:t>
    </dgm:pt>
    <dgm:pt modelId="{2B8A2988-708E-4C2A-98D1-FB86EFD40DAC}" type="parTrans" cxnId="{5490202D-5610-46D7-BE6D-569F5BCC65C8}">
      <dgm:prSet/>
      <dgm:spPr/>
      <dgm:t>
        <a:bodyPr/>
        <a:lstStyle/>
        <a:p>
          <a:endParaRPr lang="ru-UA"/>
        </a:p>
      </dgm:t>
    </dgm:pt>
    <dgm:pt modelId="{107AA918-B68F-446F-8F5E-197BF60CB36C}" type="sibTrans" cxnId="{5490202D-5610-46D7-BE6D-569F5BCC65C8}">
      <dgm:prSet/>
      <dgm:spPr/>
      <dgm:t>
        <a:bodyPr/>
        <a:lstStyle/>
        <a:p>
          <a:endParaRPr lang="ru-UA"/>
        </a:p>
      </dgm:t>
    </dgm:pt>
    <dgm:pt modelId="{5A6D2A54-D719-45EA-B7E4-7D15FD637269}">
      <dgm:prSet phldrT="[Текст]" custT="1"/>
      <dgm:spPr/>
      <dgm:t>
        <a:bodyPr/>
        <a:lstStyle/>
        <a:p>
          <a:pPr algn="l"/>
          <a:endParaRPr lang="ru-UA" sz="3200" b="1" dirty="0"/>
        </a:p>
      </dgm:t>
    </dgm:pt>
    <dgm:pt modelId="{8D6D056F-9598-432C-A298-A7DC73BE2100}" type="parTrans" cxnId="{5B7264F0-7FFC-48EA-9F3B-0603EB7CDF66}">
      <dgm:prSet/>
      <dgm:spPr/>
      <dgm:t>
        <a:bodyPr/>
        <a:lstStyle/>
        <a:p>
          <a:endParaRPr lang="ru-UA"/>
        </a:p>
      </dgm:t>
    </dgm:pt>
    <dgm:pt modelId="{4C44CF1C-C019-49A1-9834-95DEC5C98968}" type="sibTrans" cxnId="{5B7264F0-7FFC-48EA-9F3B-0603EB7CDF66}">
      <dgm:prSet/>
      <dgm:spPr/>
      <dgm:t>
        <a:bodyPr/>
        <a:lstStyle/>
        <a:p>
          <a:endParaRPr lang="ru-UA"/>
        </a:p>
      </dgm:t>
    </dgm:pt>
    <dgm:pt modelId="{FC18A0DF-D3D5-4D24-A981-BCC1FBA25C41}">
      <dgm:prSet phldrT="[Текст]" custT="1"/>
      <dgm:spPr/>
      <dgm:t>
        <a:bodyPr/>
        <a:lstStyle/>
        <a:p>
          <a:pPr algn="ctr"/>
          <a:r>
            <a:rPr lang="en-US" sz="2800" b="1" dirty="0">
              <a:hlinkClick xmlns:r="http://schemas.openxmlformats.org/officeDocument/2006/relationships" r:id="rId2"/>
            </a:rPr>
            <a:t>https://chmnu.edu.ua/vijna-v-konteksti-teorij-politichnoyi-nauki-seredina-onlajnovogo-kursu-lektsij-dlya-predstavnikiv-fakultetu-politichnih-nauk-chnu-imeni-petra-mogili/</a:t>
          </a:r>
          <a:endParaRPr lang="ru-UA" sz="2800" b="1" dirty="0"/>
        </a:p>
      </dgm:t>
    </dgm:pt>
    <dgm:pt modelId="{F3299739-F077-4211-A141-B76654D23555}" type="parTrans" cxnId="{D5352B53-0AEF-421D-9EB7-D9085FBF87DB}">
      <dgm:prSet/>
      <dgm:spPr/>
      <dgm:t>
        <a:bodyPr/>
        <a:lstStyle/>
        <a:p>
          <a:endParaRPr lang="ru-UA"/>
        </a:p>
      </dgm:t>
    </dgm:pt>
    <dgm:pt modelId="{93DD6DB3-E703-49F9-9EC9-401E22085231}" type="sibTrans" cxnId="{D5352B53-0AEF-421D-9EB7-D9085FBF87DB}">
      <dgm:prSet/>
      <dgm:spPr/>
      <dgm:t>
        <a:bodyPr/>
        <a:lstStyle/>
        <a:p>
          <a:endParaRPr lang="ru-UA"/>
        </a:p>
      </dgm:t>
    </dgm:pt>
    <dgm:pt modelId="{F8989D5E-FCA1-4417-B938-98B17B3F220A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06BC56E0-B67D-4636-876B-71E192030C67}" type="parTrans" cxnId="{F4A74C5D-9953-40E5-A51B-9C2E771F3D2C}">
      <dgm:prSet/>
      <dgm:spPr/>
      <dgm:t>
        <a:bodyPr/>
        <a:lstStyle/>
        <a:p>
          <a:endParaRPr lang="ru-UA"/>
        </a:p>
      </dgm:t>
    </dgm:pt>
    <dgm:pt modelId="{B034084E-7B98-47DE-8D78-D4EC8DD89304}" type="sibTrans" cxnId="{F4A74C5D-9953-40E5-A51B-9C2E771F3D2C}">
      <dgm:prSet/>
      <dgm:spPr/>
      <dgm:t>
        <a:bodyPr/>
        <a:lstStyle/>
        <a:p>
          <a:endParaRPr lang="ru-UA"/>
        </a:p>
      </dgm:t>
    </dgm:pt>
    <dgm:pt modelId="{B012BAF9-FB06-423D-AC6C-03DFDF26D960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CF8D7D19-65C3-42A7-9984-052B1F8F7064}" type="parTrans" cxnId="{C0C5B39E-DB5C-459B-9C7C-9D8641A179C3}">
      <dgm:prSet/>
      <dgm:spPr/>
      <dgm:t>
        <a:bodyPr/>
        <a:lstStyle/>
        <a:p>
          <a:endParaRPr lang="ru-UA"/>
        </a:p>
      </dgm:t>
    </dgm:pt>
    <dgm:pt modelId="{70EEDCFB-D44B-4F41-8CDF-20790E78B7F3}" type="sibTrans" cxnId="{C0C5B39E-DB5C-459B-9C7C-9D8641A179C3}">
      <dgm:prSet/>
      <dgm:spPr/>
      <dgm:t>
        <a:bodyPr/>
        <a:lstStyle/>
        <a:p>
          <a:endParaRPr lang="ru-UA"/>
        </a:p>
      </dgm:t>
    </dgm:pt>
    <dgm:pt modelId="{A53AA61B-C519-4744-A5C5-C772D227C7E0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513617D1-6454-4A96-971A-494140CB2DBB}" type="parTrans" cxnId="{7973F4C5-2EE9-4B16-9E64-748FB70E6B5F}">
      <dgm:prSet/>
      <dgm:spPr/>
      <dgm:t>
        <a:bodyPr/>
        <a:lstStyle/>
        <a:p>
          <a:endParaRPr lang="ru-UA"/>
        </a:p>
      </dgm:t>
    </dgm:pt>
    <dgm:pt modelId="{D96C40C3-A0E1-4130-9103-FA06D264486E}" type="sibTrans" cxnId="{7973F4C5-2EE9-4B16-9E64-748FB70E6B5F}">
      <dgm:prSet/>
      <dgm:spPr/>
      <dgm:t>
        <a:bodyPr/>
        <a:lstStyle/>
        <a:p>
          <a:endParaRPr lang="ru-UA"/>
        </a:p>
      </dgm:t>
    </dgm:pt>
    <dgm:pt modelId="{19E8E1A7-A7B8-484D-AD5F-ED9B07022428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1AC31D52-4401-4E9F-ABBB-592299320BF0}" type="parTrans" cxnId="{D632BBBC-E38E-4899-A61E-489DB12F664E}">
      <dgm:prSet/>
      <dgm:spPr/>
      <dgm:t>
        <a:bodyPr/>
        <a:lstStyle/>
        <a:p>
          <a:endParaRPr lang="ru-UA"/>
        </a:p>
      </dgm:t>
    </dgm:pt>
    <dgm:pt modelId="{862DDB2A-5FD3-49F1-858E-4761D76AB19E}" type="sibTrans" cxnId="{D632BBBC-E38E-4899-A61E-489DB12F664E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 custLinFactNeighborX="-6024" custLinFactNeighborY="-28366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ScaleX="124173" custLinFactNeighborX="-15061" custLinFactNeighborY="21756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21BFA8B0-C80F-4220-81E1-A62870CEF3D9}" type="pres">
      <dgm:prSet presAssocID="{A5A2FD1E-4ACF-4D83-85D6-0655CF7EDD3B}" presName="Name25" presStyleLbl="parChTrans1D1" presStyleIdx="1" presStyleCnt="2"/>
      <dgm:spPr/>
    </dgm:pt>
    <dgm:pt modelId="{78C75C1F-A3C7-4823-BC30-710F7872B47B}" type="pres">
      <dgm:prSet presAssocID="{0306D4DD-ECE5-41EC-8A05-F69A4066C884}" presName="node" presStyleCnt="0"/>
      <dgm:spPr/>
    </dgm:pt>
    <dgm:pt modelId="{D3354D7E-3288-4581-A818-051463A991C3}" type="pres">
      <dgm:prSet presAssocID="{0306D4DD-ECE5-41EC-8A05-F69A4066C884}" presName="parentNode" presStyleLbl="node1" presStyleIdx="2" presStyleCnt="3" custScaleX="113009" custLinFactNeighborX="-29876" custLinFactNeighborY="-24573">
        <dgm:presLayoutVars>
          <dgm:chMax val="1"/>
          <dgm:bulletEnabled val="1"/>
        </dgm:presLayoutVars>
      </dgm:prSet>
      <dgm:spPr/>
    </dgm:pt>
    <dgm:pt modelId="{1317B81C-0D77-44DA-8C95-B9EF8DA7C7C3}" type="pres">
      <dgm:prSet presAssocID="{0306D4DD-ECE5-41EC-8A05-F69A4066C88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83FF690C-A756-4D6F-9352-7FA1894FE09A}" type="presOf" srcId="{CF104420-12F2-4D5D-BD62-5B7DA3367E7A}" destId="{0BAA2D9A-3B08-42AC-98F5-D887ADD38B37}" srcOrd="0" destOrd="5" presId="urn:microsoft.com/office/officeart/2005/8/layout/radial2"/>
    <dgm:cxn modelId="{190BCA16-5426-4B6C-85AD-AAFFD8690798}" srcId="{F7677A46-2BFC-4043-8034-BA95E2A7CEEB}" destId="{0306D4DD-ECE5-41EC-8A05-F69A4066C884}" srcOrd="1" destOrd="0" parTransId="{A5A2FD1E-4ACF-4D83-85D6-0655CF7EDD3B}" sibTransId="{E1099B74-296F-481C-9B74-8135598D645E}"/>
    <dgm:cxn modelId="{40F8831A-C1F9-43B1-A977-FC75DD288D35}" type="presOf" srcId="{2D9FD8D1-5390-4D4C-AD30-3C121F4E36A2}" destId="{1317B81C-0D77-44DA-8C95-B9EF8DA7C7C3}" srcOrd="0" destOrd="0" presId="urn:microsoft.com/office/officeart/2005/8/layout/radial2"/>
    <dgm:cxn modelId="{6EA0201F-B6AD-4840-9736-D285895643D4}" type="presOf" srcId="{5A6D2A54-D719-45EA-B7E4-7D15FD637269}" destId="{1317B81C-0D77-44DA-8C95-B9EF8DA7C7C3}" srcOrd="0" destOrd="1" presId="urn:microsoft.com/office/officeart/2005/8/layout/radial2"/>
    <dgm:cxn modelId="{5490202D-5610-46D7-BE6D-569F5BCC65C8}" srcId="{C3ADC021-D7C0-415C-AADC-419EC03642FD}" destId="{CF104420-12F2-4D5D-BD62-5B7DA3367E7A}" srcOrd="5" destOrd="0" parTransId="{2B8A2988-708E-4C2A-98D1-FB86EFD40DAC}" sibTransId="{107AA918-B68F-446F-8F5E-197BF60CB36C}"/>
    <dgm:cxn modelId="{ED18672F-26A3-45B8-B75E-BAC42FC4ED2B}" type="presOf" srcId="{98B12270-6060-47A3-800A-FDE7E5779E44}" destId="{0BAA2D9A-3B08-42AC-98F5-D887ADD38B37}" srcOrd="0" destOrd="3" presId="urn:microsoft.com/office/officeart/2005/8/layout/radial2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4F38133C-34AF-488D-891B-5E8884572DBA}" type="presOf" srcId="{DF68C33C-9AEF-4CE7-AB42-12752AFC0595}" destId="{0BAA2D9A-3B08-42AC-98F5-D887ADD38B37}" srcOrd="0" destOrd="4" presId="urn:microsoft.com/office/officeart/2005/8/layout/radial2"/>
    <dgm:cxn modelId="{F4A74C5D-9953-40E5-A51B-9C2E771F3D2C}" srcId="{C3ADC021-D7C0-415C-AADC-419EC03642FD}" destId="{F8989D5E-FCA1-4417-B938-98B17B3F220A}" srcOrd="7" destOrd="0" parTransId="{06BC56E0-B67D-4636-876B-71E192030C67}" sibTransId="{B034084E-7B98-47DE-8D78-D4EC8DD89304}"/>
    <dgm:cxn modelId="{9A5AF444-BFBB-4C3C-AA53-5DB1303512DD}" type="presOf" srcId="{0306D4DD-ECE5-41EC-8A05-F69A4066C884}" destId="{D3354D7E-3288-4581-A818-051463A991C3}" srcOrd="0" destOrd="0" presId="urn:microsoft.com/office/officeart/2005/8/layout/radial2"/>
    <dgm:cxn modelId="{5E870D4E-4BA4-447E-A4E1-B67C9AE4CEF8}" srcId="{C3ADC021-D7C0-415C-AADC-419EC03642FD}" destId="{DF68C33C-9AEF-4CE7-AB42-12752AFC0595}" srcOrd="4" destOrd="0" parTransId="{E3F2D106-952A-44C9-9BB8-6E12A501BAD6}" sibTransId="{C46156E2-7203-4735-8ADC-172D41307E90}"/>
    <dgm:cxn modelId="{D5352B53-0AEF-421D-9EB7-D9085FBF87DB}" srcId="{C3ADC021-D7C0-415C-AADC-419EC03642FD}" destId="{FC18A0DF-D3D5-4D24-A981-BCC1FBA25C41}" srcOrd="6" destOrd="0" parTransId="{F3299739-F077-4211-A141-B76654D23555}" sibTransId="{93DD6DB3-E703-49F9-9EC9-401E22085231}"/>
    <dgm:cxn modelId="{A049497D-B909-4C06-8522-0E1E8EEE8702}" srcId="{C3ADC021-D7C0-415C-AADC-419EC03642FD}" destId="{98B12270-6060-47A3-800A-FDE7E5779E44}" srcOrd="3" destOrd="0" parTransId="{E3714B76-012E-42F9-ACCD-A70DCF9E27A5}" sibTransId="{BD1394DB-09E2-4BB1-B405-621E6418ED1A}"/>
    <dgm:cxn modelId="{5F3A967F-C397-42C8-BA74-0E255BBC16B3}" type="presOf" srcId="{19E8E1A7-A7B8-484D-AD5F-ED9B07022428}" destId="{0BAA2D9A-3B08-42AC-98F5-D887ADD38B37}" srcOrd="0" destOrd="2" presId="urn:microsoft.com/office/officeart/2005/8/layout/radial2"/>
    <dgm:cxn modelId="{C0C5B39E-DB5C-459B-9C7C-9D8641A179C3}" srcId="{C3ADC021-D7C0-415C-AADC-419EC03642FD}" destId="{B012BAF9-FB06-423D-AC6C-03DFDF26D960}" srcOrd="0" destOrd="0" parTransId="{CF8D7D19-65C3-42A7-9984-052B1F8F7064}" sibTransId="{70EEDCFB-D44B-4F41-8CDF-20790E78B7F3}"/>
    <dgm:cxn modelId="{7BFC43AA-70F9-4388-A91F-4C36B868EE26}" type="presOf" srcId="{B012BAF9-FB06-423D-AC6C-03DFDF26D960}" destId="{0BAA2D9A-3B08-42AC-98F5-D887ADD38B37}" srcOrd="0" destOrd="0" presId="urn:microsoft.com/office/officeart/2005/8/layout/radial2"/>
    <dgm:cxn modelId="{F9327BB7-78D5-4A50-A42C-67AD377BF201}" type="presOf" srcId="{FC18A0DF-D3D5-4D24-A981-BCC1FBA25C41}" destId="{0BAA2D9A-3B08-42AC-98F5-D887ADD38B37}" srcOrd="0" destOrd="6" presId="urn:microsoft.com/office/officeart/2005/8/layout/radial2"/>
    <dgm:cxn modelId="{D632BBBC-E38E-4899-A61E-489DB12F664E}" srcId="{C3ADC021-D7C0-415C-AADC-419EC03642FD}" destId="{19E8E1A7-A7B8-484D-AD5F-ED9B07022428}" srcOrd="2" destOrd="0" parTransId="{1AC31D52-4401-4E9F-ABBB-592299320BF0}" sibTransId="{862DDB2A-5FD3-49F1-858E-4761D76AB19E}"/>
    <dgm:cxn modelId="{7973F4C5-2EE9-4B16-9E64-748FB70E6B5F}" srcId="{C3ADC021-D7C0-415C-AADC-419EC03642FD}" destId="{A53AA61B-C519-4744-A5C5-C772D227C7E0}" srcOrd="1" destOrd="0" parTransId="{513617D1-6454-4A96-971A-494140CB2DBB}" sibTransId="{D96C40C3-A0E1-4130-9103-FA06D264486E}"/>
    <dgm:cxn modelId="{EFDA33D9-3A1D-4BB6-B493-2A0C92710B6D}" type="presOf" srcId="{F8989D5E-FCA1-4417-B938-98B17B3F220A}" destId="{0BAA2D9A-3B08-42AC-98F5-D887ADD38B37}" srcOrd="0" destOrd="7" presId="urn:microsoft.com/office/officeart/2005/8/layout/radial2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2380EBE3-15CE-43C2-8A1B-5FA4279D4187}" srcId="{0306D4DD-ECE5-41EC-8A05-F69A4066C884}" destId="{2D9FD8D1-5390-4D4C-AD30-3C121F4E36A2}" srcOrd="0" destOrd="0" parTransId="{A2DB228C-FE33-4424-8C2C-13B12E67C69C}" sibTransId="{C624BBB9-BF29-42A2-9072-1DEFE2127F9B}"/>
    <dgm:cxn modelId="{5B7264F0-7FFC-48EA-9F3B-0603EB7CDF66}" srcId="{0306D4DD-ECE5-41EC-8A05-F69A4066C884}" destId="{5A6D2A54-D719-45EA-B7E4-7D15FD637269}" srcOrd="1" destOrd="0" parTransId="{8D6D056F-9598-432C-A298-A7DC73BE2100}" sibTransId="{4C44CF1C-C019-49A1-9834-95DEC5C98968}"/>
    <dgm:cxn modelId="{B566EEF3-571F-495A-8B9C-12D0CFAB8EB9}" type="presOf" srcId="{A5A2FD1E-4ACF-4D83-85D6-0655CF7EDD3B}" destId="{21BFA8B0-C80F-4220-81E1-A62870CEF3D9}" srcOrd="0" destOrd="0" presId="urn:microsoft.com/office/officeart/2005/8/layout/radial2"/>
    <dgm:cxn modelId="{91D7C5F8-0188-4C3A-B9F1-F840E98C7D12}" type="presOf" srcId="{A53AA61B-C519-4744-A5C5-C772D227C7E0}" destId="{0BAA2D9A-3B08-42AC-98F5-D887ADD38B37}" srcOrd="0" destOrd="1" presId="urn:microsoft.com/office/officeart/2005/8/layout/radial2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4888F2E1-7FCA-4A4E-8B46-D0E9B7AAE554}" type="presParOf" srcId="{242EB350-BCC7-484C-B090-565B0A03F8EA}" destId="{21BFA8B0-C80F-4220-81E1-A62870CEF3D9}" srcOrd="3" destOrd="0" presId="urn:microsoft.com/office/officeart/2005/8/layout/radial2"/>
    <dgm:cxn modelId="{29C22BFB-D4FA-4370-BB91-E73CEF310BE1}" type="presParOf" srcId="{242EB350-BCC7-484C-B090-565B0A03F8EA}" destId="{78C75C1F-A3C7-4823-BC30-710F7872B47B}" srcOrd="4" destOrd="0" presId="urn:microsoft.com/office/officeart/2005/8/layout/radial2"/>
    <dgm:cxn modelId="{255AFE27-2584-4B8E-9EB5-2802F9F4ECC8}" type="presParOf" srcId="{78C75C1F-A3C7-4823-BC30-710F7872B47B}" destId="{D3354D7E-3288-4581-A818-051463A991C3}" srcOrd="0" destOrd="0" presId="urn:microsoft.com/office/officeart/2005/8/layout/radial2"/>
    <dgm:cxn modelId="{79CED699-2D2F-4090-A793-A2405915E778}" type="presParOf" srcId="{78C75C1F-A3C7-4823-BC30-710F7872B47B}" destId="{1317B81C-0D77-44DA-8C95-B9EF8DA7C7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677A46-2BFC-4043-8034-BA95E2A7CE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ADC021-D7C0-415C-AADC-419EC03642FD}">
      <dgm:prSet phldrT="[Текст]" custT="1"/>
      <dgm:spPr/>
      <dgm:t>
        <a:bodyPr/>
        <a:lstStyle/>
        <a:p>
          <a:r>
            <a:rPr lang="ru-RU" sz="4000" b="1" dirty="0" err="1"/>
            <a:t>Євген</a:t>
          </a:r>
          <a:r>
            <a:rPr lang="ru-RU" sz="4000" b="1" dirty="0"/>
            <a:t> </a:t>
          </a:r>
          <a:r>
            <a:rPr lang="ru-RU" sz="4000" b="1" dirty="0" err="1"/>
            <a:t>Фінкель</a:t>
          </a:r>
          <a:r>
            <a:rPr lang="ru-RU" sz="4000" b="1" dirty="0"/>
            <a:t>, </a:t>
          </a:r>
          <a:r>
            <a:rPr lang="ru-RU" sz="4000" b="1" dirty="0" err="1"/>
            <a:t>політолог</a:t>
          </a:r>
          <a:r>
            <a:rPr lang="ru-RU" sz="4000" b="1" dirty="0"/>
            <a:t>, </a:t>
          </a:r>
          <a:r>
            <a:rPr lang="ru-RU" sz="4000" b="1" dirty="0" err="1"/>
            <a:t>історик</a:t>
          </a:r>
          <a:r>
            <a:rPr lang="ru-RU" sz="4000" b="1" dirty="0"/>
            <a:t>, </a:t>
          </a:r>
          <a:r>
            <a:rPr lang="ru-RU" sz="4000" b="1" dirty="0" err="1"/>
            <a:t>Університет</a:t>
          </a:r>
          <a:r>
            <a:rPr lang="ru-RU" sz="4000" b="1" dirty="0"/>
            <a:t> Джонса </a:t>
          </a:r>
          <a:r>
            <a:rPr lang="ru-RU" sz="4000" b="1" dirty="0" err="1"/>
            <a:t>Гопкінса</a:t>
          </a:r>
          <a:r>
            <a:rPr lang="ru-RU" sz="4000" b="1" dirty="0"/>
            <a:t> (США)</a:t>
          </a:r>
          <a:endParaRPr lang="ru-UA" sz="4000" b="1" dirty="0">
            <a:solidFill>
              <a:schemeClr val="bg2"/>
            </a:solidFill>
          </a:endParaRPr>
        </a:p>
      </dgm:t>
    </dgm:pt>
    <dgm:pt modelId="{21E478FD-2FB6-4901-AB3C-FDAD56172CB9}" type="parTrans" cxnId="{7C8931DD-A1B5-4925-B9F1-86742CCE3E79}">
      <dgm:prSet/>
      <dgm:spPr/>
      <dgm:t>
        <a:bodyPr/>
        <a:lstStyle/>
        <a:p>
          <a:endParaRPr lang="ru-UA"/>
        </a:p>
      </dgm:t>
    </dgm:pt>
    <dgm:pt modelId="{4AC90EEE-3575-46C3-9586-B596E5E6571B}" type="sibTrans" cxnId="{7C8931DD-A1B5-4925-B9F1-86742CCE3E79}">
      <dgm:prSet/>
      <dgm:spPr/>
      <dgm:t>
        <a:bodyPr/>
        <a:lstStyle/>
        <a:p>
          <a:endParaRPr lang="ru-UA"/>
        </a:p>
      </dgm:t>
    </dgm:pt>
    <dgm:pt modelId="{98B12270-6060-47A3-800A-FDE7E5779E44}">
      <dgm:prSet phldrT="[Текст]" custT="1"/>
      <dgm:spPr/>
      <dgm:t>
        <a:bodyPr/>
        <a:lstStyle/>
        <a:p>
          <a:pPr algn="ctr"/>
          <a:r>
            <a:rPr lang="uk-UA" sz="5400" b="1" dirty="0"/>
            <a:t>31 жовтня 2022 р. </a:t>
          </a:r>
          <a:endParaRPr lang="ru-UA" sz="5400" b="1" dirty="0"/>
        </a:p>
      </dgm:t>
    </dgm:pt>
    <dgm:pt modelId="{E3714B76-012E-42F9-ACCD-A70DCF9E27A5}" type="parTrans" cxnId="{A049497D-B909-4C06-8522-0E1E8EEE8702}">
      <dgm:prSet/>
      <dgm:spPr/>
      <dgm:t>
        <a:bodyPr/>
        <a:lstStyle/>
        <a:p>
          <a:endParaRPr lang="ru-UA"/>
        </a:p>
      </dgm:t>
    </dgm:pt>
    <dgm:pt modelId="{BD1394DB-09E2-4BB1-B405-621E6418ED1A}" type="sibTrans" cxnId="{A049497D-B909-4C06-8522-0E1E8EEE8702}">
      <dgm:prSet/>
      <dgm:spPr/>
      <dgm:t>
        <a:bodyPr/>
        <a:lstStyle/>
        <a:p>
          <a:endParaRPr lang="ru-UA"/>
        </a:p>
      </dgm:t>
    </dgm:pt>
    <dgm:pt modelId="{0306D4DD-ECE5-41EC-8A05-F69A4066C884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59000" r="-59000"/>
          </a:stretch>
        </a:blipFill>
      </dgm:spPr>
      <dgm:t>
        <a:bodyPr/>
        <a:lstStyle/>
        <a:p>
          <a:r>
            <a:rPr lang="uk-UA" dirty="0"/>
            <a:t> </a:t>
          </a:r>
          <a:endParaRPr lang="ru-UA" dirty="0"/>
        </a:p>
      </dgm:t>
    </dgm:pt>
    <dgm:pt modelId="{A5A2FD1E-4ACF-4D83-85D6-0655CF7EDD3B}" type="parTrans" cxnId="{190BCA16-5426-4B6C-85AD-AAFFD8690798}">
      <dgm:prSet/>
      <dgm:spPr/>
      <dgm:t>
        <a:bodyPr/>
        <a:lstStyle/>
        <a:p>
          <a:endParaRPr lang="ru-UA"/>
        </a:p>
      </dgm:t>
    </dgm:pt>
    <dgm:pt modelId="{E1099B74-296F-481C-9B74-8135598D645E}" type="sibTrans" cxnId="{190BCA16-5426-4B6C-85AD-AAFFD8690798}">
      <dgm:prSet/>
      <dgm:spPr/>
      <dgm:t>
        <a:bodyPr/>
        <a:lstStyle/>
        <a:p>
          <a:endParaRPr lang="ru-UA"/>
        </a:p>
      </dgm:t>
    </dgm:pt>
    <dgm:pt modelId="{2D9FD8D1-5390-4D4C-AD30-3C121F4E36A2}">
      <dgm:prSet phldrT="[Текст]" custT="1"/>
      <dgm:spPr/>
      <dgm:t>
        <a:bodyPr/>
        <a:lstStyle/>
        <a:p>
          <a:r>
            <a:rPr lang="ru-RU" sz="3200" b="1" dirty="0" err="1"/>
            <a:t>Розглянуто</a:t>
          </a:r>
          <a:r>
            <a:rPr lang="ru-RU" sz="3200" b="1" dirty="0"/>
            <a:t> проблему геноциду, </a:t>
          </a:r>
          <a:r>
            <a:rPr lang="ru-RU" sz="3200" b="1" dirty="0" err="1"/>
            <a:t>визначення</a:t>
          </a:r>
          <a:r>
            <a:rPr lang="ru-RU" sz="3200" b="1" dirty="0"/>
            <a:t> </a:t>
          </a:r>
          <a:r>
            <a:rPr lang="ru-RU" sz="3200" b="1" dirty="0" err="1"/>
            <a:t>цього</a:t>
          </a:r>
          <a:r>
            <a:rPr lang="ru-RU" sz="3200" b="1" dirty="0"/>
            <a:t> </a:t>
          </a:r>
          <a:r>
            <a:rPr lang="ru-RU" sz="3200" b="1" dirty="0" err="1"/>
            <a:t>терміну</a:t>
          </a:r>
          <a:r>
            <a:rPr lang="ru-RU" sz="3200" b="1" dirty="0"/>
            <a:t>, </a:t>
          </a:r>
          <a:r>
            <a:rPr lang="ru-RU" sz="3200" b="1" dirty="0" err="1"/>
            <a:t>його</a:t>
          </a:r>
          <a:r>
            <a:rPr lang="ru-RU" sz="3200" b="1" dirty="0"/>
            <a:t> </a:t>
          </a:r>
          <a:r>
            <a:rPr lang="ru-RU" sz="3200" b="1" dirty="0" err="1"/>
            <a:t>класифікацію</a:t>
          </a:r>
          <a:r>
            <a:rPr lang="ru-RU" sz="3200" b="1" dirty="0"/>
            <a:t>, </a:t>
          </a:r>
          <a:r>
            <a:rPr lang="ru-RU" sz="3200" b="1" dirty="0" err="1"/>
            <a:t>основні</a:t>
          </a:r>
          <a:r>
            <a:rPr lang="ru-RU" sz="3200" b="1" dirty="0"/>
            <a:t> </a:t>
          </a:r>
          <a:r>
            <a:rPr lang="ru-RU" sz="3200" b="1" dirty="0" err="1"/>
            <a:t>його</a:t>
          </a:r>
          <a:r>
            <a:rPr lang="ru-RU" sz="3200" b="1" dirty="0"/>
            <a:t> </a:t>
          </a:r>
          <a:r>
            <a:rPr lang="ru-RU" sz="3200" b="1" dirty="0" err="1"/>
            <a:t>критерії</a:t>
          </a:r>
          <a:r>
            <a:rPr lang="ru-RU" sz="3200" b="1" dirty="0"/>
            <a:t>.</a:t>
          </a:r>
          <a:endParaRPr lang="ru-UA" sz="3200" b="1" dirty="0"/>
        </a:p>
      </dgm:t>
    </dgm:pt>
    <dgm:pt modelId="{A2DB228C-FE33-4424-8C2C-13B12E67C69C}" type="parTrans" cxnId="{2380EBE3-15CE-43C2-8A1B-5FA4279D4187}">
      <dgm:prSet/>
      <dgm:spPr/>
      <dgm:t>
        <a:bodyPr/>
        <a:lstStyle/>
        <a:p>
          <a:endParaRPr lang="ru-UA"/>
        </a:p>
      </dgm:t>
    </dgm:pt>
    <dgm:pt modelId="{C624BBB9-BF29-42A2-9072-1DEFE2127F9B}" type="sibTrans" cxnId="{2380EBE3-15CE-43C2-8A1B-5FA4279D4187}">
      <dgm:prSet/>
      <dgm:spPr/>
      <dgm:t>
        <a:bodyPr/>
        <a:lstStyle/>
        <a:p>
          <a:endParaRPr lang="ru-UA"/>
        </a:p>
      </dgm:t>
    </dgm:pt>
    <dgm:pt modelId="{DF68C33C-9AEF-4CE7-AB42-12752AFC0595}">
      <dgm:prSet phldrT="[Текст]" custT="1"/>
      <dgm:spPr/>
      <dgm:t>
        <a:bodyPr/>
        <a:lstStyle/>
        <a:p>
          <a:pPr algn="ctr"/>
          <a:r>
            <a:rPr lang="uk-UA" sz="5400" b="1" dirty="0"/>
            <a:t>онлайн-лекція</a:t>
          </a:r>
          <a:endParaRPr lang="ru-UA" sz="5400" b="1" dirty="0"/>
        </a:p>
      </dgm:t>
    </dgm:pt>
    <dgm:pt modelId="{E3F2D106-952A-44C9-9BB8-6E12A501BAD6}" type="parTrans" cxnId="{5E870D4E-4BA4-447E-A4E1-B67C9AE4CEF8}">
      <dgm:prSet/>
      <dgm:spPr/>
      <dgm:t>
        <a:bodyPr/>
        <a:lstStyle/>
        <a:p>
          <a:endParaRPr lang="ru-UA"/>
        </a:p>
      </dgm:t>
    </dgm:pt>
    <dgm:pt modelId="{C46156E2-7203-4735-8ADC-172D41307E90}" type="sibTrans" cxnId="{5E870D4E-4BA4-447E-A4E1-B67C9AE4CEF8}">
      <dgm:prSet/>
      <dgm:spPr/>
      <dgm:t>
        <a:bodyPr/>
        <a:lstStyle/>
        <a:p>
          <a:endParaRPr lang="ru-UA"/>
        </a:p>
      </dgm:t>
    </dgm:pt>
    <dgm:pt modelId="{CF104420-12F2-4D5D-BD62-5B7DA3367E7A}">
      <dgm:prSet phldrT="[Текст]" custT="1"/>
      <dgm:spPr/>
      <dgm:t>
        <a:bodyPr/>
        <a:lstStyle/>
        <a:p>
          <a:pPr algn="ctr"/>
          <a:r>
            <a:rPr lang="uk-UA" sz="5400" b="1" dirty="0"/>
            <a:t>«</a:t>
          </a:r>
          <a:r>
            <a:rPr lang="ru-RU" sz="5400" b="1" dirty="0" err="1"/>
            <a:t>Концепція</a:t>
          </a:r>
          <a:r>
            <a:rPr lang="ru-RU" sz="5400" b="1" dirty="0"/>
            <a:t> геноциду та </a:t>
          </a:r>
          <a:r>
            <a:rPr lang="ru-RU" sz="5400" b="1" dirty="0" err="1"/>
            <a:t>її</a:t>
          </a:r>
          <a:r>
            <a:rPr lang="ru-RU" sz="5400" b="1" dirty="0"/>
            <a:t> </a:t>
          </a:r>
          <a:r>
            <a:rPr lang="ru-RU" sz="5400" b="1" dirty="0" err="1"/>
            <a:t>застосування</a:t>
          </a:r>
          <a:r>
            <a:rPr lang="ru-RU" sz="5400" b="1" dirty="0"/>
            <a:t>»</a:t>
          </a:r>
          <a:endParaRPr lang="ru-UA" sz="5400" b="1" dirty="0"/>
        </a:p>
      </dgm:t>
    </dgm:pt>
    <dgm:pt modelId="{2B8A2988-708E-4C2A-98D1-FB86EFD40DAC}" type="parTrans" cxnId="{5490202D-5610-46D7-BE6D-569F5BCC65C8}">
      <dgm:prSet/>
      <dgm:spPr/>
      <dgm:t>
        <a:bodyPr/>
        <a:lstStyle/>
        <a:p>
          <a:endParaRPr lang="ru-UA"/>
        </a:p>
      </dgm:t>
    </dgm:pt>
    <dgm:pt modelId="{107AA918-B68F-446F-8F5E-197BF60CB36C}" type="sibTrans" cxnId="{5490202D-5610-46D7-BE6D-569F5BCC65C8}">
      <dgm:prSet/>
      <dgm:spPr/>
      <dgm:t>
        <a:bodyPr/>
        <a:lstStyle/>
        <a:p>
          <a:endParaRPr lang="ru-UA"/>
        </a:p>
      </dgm:t>
    </dgm:pt>
    <dgm:pt modelId="{5A6D2A54-D719-45EA-B7E4-7D15FD637269}">
      <dgm:prSet phldrT="[Текст]" custT="1"/>
      <dgm:spPr/>
      <dgm:t>
        <a:bodyPr/>
        <a:lstStyle/>
        <a:p>
          <a:endParaRPr lang="ru-UA" sz="3200" b="1" dirty="0"/>
        </a:p>
      </dgm:t>
    </dgm:pt>
    <dgm:pt modelId="{8D6D056F-9598-432C-A298-A7DC73BE2100}" type="parTrans" cxnId="{5B7264F0-7FFC-48EA-9F3B-0603EB7CDF66}">
      <dgm:prSet/>
      <dgm:spPr/>
      <dgm:t>
        <a:bodyPr/>
        <a:lstStyle/>
        <a:p>
          <a:endParaRPr lang="ru-UA"/>
        </a:p>
      </dgm:t>
    </dgm:pt>
    <dgm:pt modelId="{4C44CF1C-C019-49A1-9834-95DEC5C98968}" type="sibTrans" cxnId="{5B7264F0-7FFC-48EA-9F3B-0603EB7CDF66}">
      <dgm:prSet/>
      <dgm:spPr/>
      <dgm:t>
        <a:bodyPr/>
        <a:lstStyle/>
        <a:p>
          <a:endParaRPr lang="ru-UA"/>
        </a:p>
      </dgm:t>
    </dgm:pt>
    <dgm:pt modelId="{087094FF-4366-4B63-BDC6-BF17D526975A}">
      <dgm:prSet phldrT="[Текст]" custT="1"/>
      <dgm:spPr/>
      <dgm:t>
        <a:bodyPr/>
        <a:lstStyle/>
        <a:p>
          <a:r>
            <a:rPr lang="ru-RU" sz="3200" b="1" dirty="0" err="1"/>
            <a:t>Приділено</a:t>
          </a:r>
          <a:r>
            <a:rPr lang="ru-RU" sz="3200" b="1" dirty="0"/>
            <a:t> </a:t>
          </a:r>
          <a:r>
            <a:rPr lang="ru-RU" sz="3200" b="1" dirty="0" err="1"/>
            <a:t>важливу</a:t>
          </a:r>
          <a:r>
            <a:rPr lang="ru-RU" sz="3200" b="1" dirty="0"/>
            <a:t> </a:t>
          </a:r>
          <a:r>
            <a:rPr lang="ru-RU" sz="3200" b="1" dirty="0" err="1"/>
            <a:t>увагу</a:t>
          </a:r>
          <a:r>
            <a:rPr lang="ru-RU" sz="3200" b="1" dirty="0"/>
            <a:t> </a:t>
          </a:r>
          <a:r>
            <a:rPr lang="ru-RU" sz="3200" b="1" dirty="0" err="1"/>
            <a:t>основним</a:t>
          </a:r>
          <a:r>
            <a:rPr lang="ru-RU" sz="3200" b="1" dirty="0"/>
            <a:t> </a:t>
          </a:r>
          <a:r>
            <a:rPr lang="ru-RU" sz="3200" b="1" dirty="0" err="1"/>
            <a:t>злочинам</a:t>
          </a:r>
          <a:r>
            <a:rPr lang="ru-RU" sz="3200" b="1" dirty="0"/>
            <a:t> </a:t>
          </a:r>
          <a:r>
            <a:rPr lang="ru-RU" sz="3200" b="1" dirty="0" err="1"/>
            <a:t>проти</a:t>
          </a:r>
          <a:r>
            <a:rPr lang="ru-RU" sz="3200" b="1" dirty="0"/>
            <a:t> </a:t>
          </a:r>
          <a:r>
            <a:rPr lang="ru-RU" sz="3200" b="1" dirty="0" err="1"/>
            <a:t>людяності</a:t>
          </a:r>
          <a:r>
            <a:rPr lang="ru-RU" sz="3200" b="1" dirty="0"/>
            <a:t> в </a:t>
          </a:r>
          <a:r>
            <a:rPr lang="ru-RU" sz="3200" b="1" dirty="0" err="1"/>
            <a:t>період</a:t>
          </a:r>
          <a:r>
            <a:rPr lang="ru-RU" sz="3200" b="1" dirty="0"/>
            <a:t> </a:t>
          </a:r>
          <a:r>
            <a:rPr lang="ru-RU" sz="3200" b="1" dirty="0" err="1"/>
            <a:t>між</a:t>
          </a:r>
          <a:r>
            <a:rPr lang="ru-RU" sz="3200" b="1" dirty="0"/>
            <a:t> 1897 та 1960 роками.</a:t>
          </a:r>
          <a:endParaRPr lang="ru-UA" sz="3200" b="1" dirty="0"/>
        </a:p>
      </dgm:t>
    </dgm:pt>
    <dgm:pt modelId="{F7B72D13-DC30-4A25-9873-3388808D4504}" type="parTrans" cxnId="{9B06908C-004F-4895-BA42-CAF8281B757E}">
      <dgm:prSet/>
      <dgm:spPr/>
      <dgm:t>
        <a:bodyPr/>
        <a:lstStyle/>
        <a:p>
          <a:endParaRPr lang="ru-UA"/>
        </a:p>
      </dgm:t>
    </dgm:pt>
    <dgm:pt modelId="{F504D9C3-44E6-41E3-9875-02D37EF94582}" type="sibTrans" cxnId="{9B06908C-004F-4895-BA42-CAF8281B757E}">
      <dgm:prSet/>
      <dgm:spPr/>
      <dgm:t>
        <a:bodyPr/>
        <a:lstStyle/>
        <a:p>
          <a:endParaRPr lang="ru-UA"/>
        </a:p>
      </dgm:t>
    </dgm:pt>
    <dgm:pt modelId="{AD6A325D-4663-4850-B2BD-276FAFB5A29A}">
      <dgm:prSet phldrT="[Текст]" custT="1"/>
      <dgm:spPr/>
      <dgm:t>
        <a:bodyPr/>
        <a:lstStyle/>
        <a:p>
          <a:r>
            <a:rPr lang="ru-RU" sz="3200" b="1" dirty="0" err="1"/>
            <a:t>Міжнародні</a:t>
          </a:r>
          <a:r>
            <a:rPr lang="ru-RU" sz="3200" b="1" dirty="0"/>
            <a:t> </a:t>
          </a:r>
          <a:r>
            <a:rPr lang="ru-RU" sz="3200" b="1" dirty="0" err="1"/>
            <a:t>конвенції</a:t>
          </a:r>
          <a:r>
            <a:rPr lang="ru-RU" sz="3200" b="1" dirty="0"/>
            <a:t> та договори, </a:t>
          </a:r>
          <a:r>
            <a:rPr lang="ru-RU" sz="3200" b="1" dirty="0" err="1"/>
            <a:t>що</a:t>
          </a:r>
          <a:r>
            <a:rPr lang="ru-RU" sz="3200" b="1" dirty="0"/>
            <a:t> </a:t>
          </a:r>
          <a:r>
            <a:rPr lang="ru-RU" sz="3200" b="1" dirty="0" err="1"/>
            <a:t>визачають</a:t>
          </a:r>
          <a:r>
            <a:rPr lang="ru-RU" sz="3200" b="1" dirty="0"/>
            <a:t> та </a:t>
          </a:r>
          <a:r>
            <a:rPr lang="ru-RU" sz="3200" b="1" dirty="0" err="1"/>
            <a:t>карають</a:t>
          </a:r>
          <a:r>
            <a:rPr lang="ru-RU" sz="3200" b="1" dirty="0"/>
            <a:t> </a:t>
          </a:r>
          <a:r>
            <a:rPr lang="ru-RU" sz="3200" b="1" dirty="0" err="1"/>
            <a:t>злочин</a:t>
          </a:r>
          <a:r>
            <a:rPr lang="ru-RU" sz="3200" b="1" dirty="0"/>
            <a:t> геноциду.</a:t>
          </a:r>
          <a:endParaRPr lang="ru-UA" sz="3200" b="1" dirty="0"/>
        </a:p>
      </dgm:t>
    </dgm:pt>
    <dgm:pt modelId="{91671669-380F-430E-9E68-0356998C00E0}" type="parTrans" cxnId="{30ED530D-9FD1-444A-9C54-0450BB942B16}">
      <dgm:prSet/>
      <dgm:spPr/>
      <dgm:t>
        <a:bodyPr/>
        <a:lstStyle/>
        <a:p>
          <a:endParaRPr lang="ru-UA"/>
        </a:p>
      </dgm:t>
    </dgm:pt>
    <dgm:pt modelId="{4F2BE70A-DACE-4847-8B32-94E44831DEC3}" type="sibTrans" cxnId="{30ED530D-9FD1-444A-9C54-0450BB942B16}">
      <dgm:prSet/>
      <dgm:spPr/>
      <dgm:t>
        <a:bodyPr/>
        <a:lstStyle/>
        <a:p>
          <a:endParaRPr lang="ru-UA"/>
        </a:p>
      </dgm:t>
    </dgm:pt>
    <dgm:pt modelId="{954D4470-13AA-4593-9973-688335C1A926}">
      <dgm:prSet phldrT="[Текст]" custT="1"/>
      <dgm:spPr/>
      <dgm:t>
        <a:bodyPr/>
        <a:lstStyle/>
        <a:p>
          <a:r>
            <a:rPr lang="ru-RU" sz="3200" b="1" dirty="0"/>
            <a:t>Причини </a:t>
          </a:r>
          <a:r>
            <a:rPr lang="ru-RU" sz="3200" b="1" dirty="0" err="1"/>
            <a:t>розгортання</a:t>
          </a:r>
          <a:r>
            <a:rPr lang="ru-RU" sz="3200" b="1" dirty="0"/>
            <a:t> </a:t>
          </a:r>
          <a:r>
            <a:rPr lang="ru-RU" sz="3200" b="1" dirty="0" err="1"/>
            <a:t>геноцидної</a:t>
          </a:r>
          <a:r>
            <a:rPr lang="ru-RU" sz="3200" b="1" dirty="0"/>
            <a:t> </a:t>
          </a:r>
          <a:r>
            <a:rPr lang="ru-RU" sz="3200" b="1" dirty="0" err="1"/>
            <a:t>політики</a:t>
          </a:r>
          <a:r>
            <a:rPr lang="ru-RU" sz="3200" b="1" dirty="0"/>
            <a:t>: форма </a:t>
          </a:r>
          <a:r>
            <a:rPr lang="ru-RU" sz="3200" b="1" dirty="0" err="1"/>
            <a:t>державної</a:t>
          </a:r>
          <a:r>
            <a:rPr lang="ru-RU" sz="3200" b="1" dirty="0"/>
            <a:t> </a:t>
          </a:r>
          <a:r>
            <a:rPr lang="ru-RU" sz="3200" b="1" dirty="0" err="1"/>
            <a:t>влади</a:t>
          </a:r>
          <a:r>
            <a:rPr lang="ru-RU" sz="3200" b="1" dirty="0"/>
            <a:t>, стан </a:t>
          </a:r>
          <a:r>
            <a:rPr lang="ru-RU" sz="3200" b="1" dirty="0" err="1"/>
            <a:t>суспільства</a:t>
          </a:r>
          <a:r>
            <a:rPr lang="ru-RU" sz="3200" b="1" dirty="0"/>
            <a:t>, </a:t>
          </a:r>
          <a:r>
            <a:rPr lang="ru-RU" sz="3200" b="1" dirty="0" err="1"/>
            <a:t>особистість</a:t>
          </a:r>
          <a:r>
            <a:rPr lang="ru-RU" sz="3200" b="1" dirty="0"/>
            <a:t> </a:t>
          </a:r>
          <a:r>
            <a:rPr lang="ru-RU" sz="3200" b="1" dirty="0" err="1"/>
            <a:t>лідера</a:t>
          </a:r>
          <a:r>
            <a:rPr lang="ru-RU" sz="3200" b="1" dirty="0"/>
            <a:t>.</a:t>
          </a:r>
          <a:endParaRPr lang="ru-UA" sz="3200" b="1" dirty="0"/>
        </a:p>
      </dgm:t>
    </dgm:pt>
    <dgm:pt modelId="{BDE3508C-9FAD-4BA1-A718-9B268E093C5C}" type="parTrans" cxnId="{EF9C0ED7-7BE7-4C87-930F-7973BE9CE66E}">
      <dgm:prSet/>
      <dgm:spPr/>
      <dgm:t>
        <a:bodyPr/>
        <a:lstStyle/>
        <a:p>
          <a:endParaRPr lang="ru-UA"/>
        </a:p>
      </dgm:t>
    </dgm:pt>
    <dgm:pt modelId="{70CE1F65-4F06-48D1-905D-2B92F5E943F4}" type="sibTrans" cxnId="{EF9C0ED7-7BE7-4C87-930F-7973BE9CE66E}">
      <dgm:prSet/>
      <dgm:spPr/>
      <dgm:t>
        <a:bodyPr/>
        <a:lstStyle/>
        <a:p>
          <a:endParaRPr lang="ru-UA"/>
        </a:p>
      </dgm:t>
    </dgm:pt>
    <dgm:pt modelId="{10C20D72-53B5-4B48-8BDB-E3CF060BAC66}">
      <dgm:prSet phldrT="[Текст]" custT="1"/>
      <dgm:spPr/>
      <dgm:t>
        <a:bodyPr/>
        <a:lstStyle/>
        <a:p>
          <a:pPr algn="ctr"/>
          <a:r>
            <a:rPr lang="en-US" sz="2800" b="1" dirty="0">
              <a:hlinkClick xmlns:r="http://schemas.openxmlformats.org/officeDocument/2006/relationships" r:id="rId2"/>
            </a:rPr>
            <a:t>https://www.facebook.com/History.chmnu/posts/pfbid02Rwzxt4gCMEnHjqhM6rus1tusTxQ7RfFDTTfHg4DE4FDZ2FUYotrU7zuJUM3NvERgl</a:t>
          </a:r>
          <a:endParaRPr lang="ru-UA" sz="2800" b="1" dirty="0"/>
        </a:p>
      </dgm:t>
    </dgm:pt>
    <dgm:pt modelId="{49CEE784-DF23-4D2D-A127-C5F12DB253C4}" type="parTrans" cxnId="{67C44A93-0C3C-410E-B3D0-582A6BE3FC55}">
      <dgm:prSet/>
      <dgm:spPr/>
      <dgm:t>
        <a:bodyPr/>
        <a:lstStyle/>
        <a:p>
          <a:endParaRPr lang="ru-UA"/>
        </a:p>
      </dgm:t>
    </dgm:pt>
    <dgm:pt modelId="{756EAD25-4B7B-4583-84C9-E0FC4881DB3E}" type="sibTrans" cxnId="{67C44A93-0C3C-410E-B3D0-582A6BE3FC55}">
      <dgm:prSet/>
      <dgm:spPr/>
      <dgm:t>
        <a:bodyPr/>
        <a:lstStyle/>
        <a:p>
          <a:endParaRPr lang="ru-UA"/>
        </a:p>
      </dgm:t>
    </dgm:pt>
    <dgm:pt modelId="{4C34DBFB-2041-4FCA-87E5-FD90A8FB45B0}">
      <dgm:prSet phldrT="[Текст]" custT="1"/>
      <dgm:spPr/>
      <dgm:t>
        <a:bodyPr/>
        <a:lstStyle/>
        <a:p>
          <a:pPr algn="ctr"/>
          <a:endParaRPr lang="ru-UA" sz="4400" b="1" dirty="0"/>
        </a:p>
      </dgm:t>
    </dgm:pt>
    <dgm:pt modelId="{B0167DF2-8D7A-48ED-BEA5-982BC6D51AFB}" type="parTrans" cxnId="{D1573964-1737-40C5-9437-ADAB76192536}">
      <dgm:prSet/>
      <dgm:spPr/>
      <dgm:t>
        <a:bodyPr/>
        <a:lstStyle/>
        <a:p>
          <a:endParaRPr lang="ru-UA"/>
        </a:p>
      </dgm:t>
    </dgm:pt>
    <dgm:pt modelId="{9F5CD572-FA9E-454E-8213-09130C5250E3}" type="sibTrans" cxnId="{D1573964-1737-40C5-9437-ADAB76192536}">
      <dgm:prSet/>
      <dgm:spPr/>
      <dgm:t>
        <a:bodyPr/>
        <a:lstStyle/>
        <a:p>
          <a:endParaRPr lang="ru-UA"/>
        </a:p>
      </dgm:t>
    </dgm:pt>
    <dgm:pt modelId="{46B5D7FA-1322-4D5B-9A86-1999B6BACF6D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D6D792FA-4848-48CB-95AB-D3B44A3162A9}" type="parTrans" cxnId="{A4F8C6F5-54C0-4C3E-A1E1-EDD4C5B31F76}">
      <dgm:prSet/>
      <dgm:spPr/>
      <dgm:t>
        <a:bodyPr/>
        <a:lstStyle/>
        <a:p>
          <a:endParaRPr lang="ru-UA"/>
        </a:p>
      </dgm:t>
    </dgm:pt>
    <dgm:pt modelId="{AD4898F0-9450-451E-8AE8-813BBDF5B856}" type="sibTrans" cxnId="{A4F8C6F5-54C0-4C3E-A1E1-EDD4C5B31F76}">
      <dgm:prSet/>
      <dgm:spPr/>
      <dgm:t>
        <a:bodyPr/>
        <a:lstStyle/>
        <a:p>
          <a:endParaRPr lang="ru-UA"/>
        </a:p>
      </dgm:t>
    </dgm:pt>
    <dgm:pt modelId="{8EA2037E-B8F6-4B51-BEE1-F6423D3C68C5}">
      <dgm:prSet phldrT="[Текст]" custT="1"/>
      <dgm:spPr/>
      <dgm:t>
        <a:bodyPr/>
        <a:lstStyle/>
        <a:p>
          <a:pPr algn="ctr"/>
          <a:endParaRPr lang="ru-UA" sz="5400" b="1" dirty="0"/>
        </a:p>
      </dgm:t>
    </dgm:pt>
    <dgm:pt modelId="{A8F7349E-8760-4381-AFB5-319330779CC4}" type="parTrans" cxnId="{DBEC3047-01CA-4BB7-83E4-75AB70655A3D}">
      <dgm:prSet/>
      <dgm:spPr/>
      <dgm:t>
        <a:bodyPr/>
        <a:lstStyle/>
        <a:p>
          <a:endParaRPr lang="ru-UA"/>
        </a:p>
      </dgm:t>
    </dgm:pt>
    <dgm:pt modelId="{FC064E19-E000-4E34-B045-1EDB3330BF52}" type="sibTrans" cxnId="{DBEC3047-01CA-4BB7-83E4-75AB70655A3D}">
      <dgm:prSet/>
      <dgm:spPr/>
      <dgm:t>
        <a:bodyPr/>
        <a:lstStyle/>
        <a:p>
          <a:endParaRPr lang="ru-UA"/>
        </a:p>
      </dgm:t>
    </dgm:pt>
    <dgm:pt modelId="{4922FFFA-A2BE-474F-9000-53FBEB61E23E}" type="pres">
      <dgm:prSet presAssocID="{F7677A46-2BFC-4043-8034-BA95E2A7CE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2EB350-BCC7-484C-B090-565B0A03F8EA}" type="pres">
      <dgm:prSet presAssocID="{F7677A46-2BFC-4043-8034-BA95E2A7CEEB}" presName="cycle" presStyleCnt="0"/>
      <dgm:spPr/>
    </dgm:pt>
    <dgm:pt modelId="{AE057CB8-6DA6-49F0-A7CB-653CDC7EB8A7}" type="pres">
      <dgm:prSet presAssocID="{F7677A46-2BFC-4043-8034-BA95E2A7CEEB}" presName="centerShape" presStyleCnt="0"/>
      <dgm:spPr/>
    </dgm:pt>
    <dgm:pt modelId="{E8D01A0E-4390-4356-ACE6-E9CA40428E25}" type="pres">
      <dgm:prSet presAssocID="{F7677A46-2BFC-4043-8034-BA95E2A7CEEB}" presName="connSite" presStyleLbl="node1" presStyleIdx="0" presStyleCnt="3"/>
      <dgm:spPr/>
    </dgm:pt>
    <dgm:pt modelId="{CD89D59D-F9BE-487F-96D6-8167EB5924CE}" type="pres">
      <dgm:prSet presAssocID="{F7677A46-2BFC-4043-8034-BA95E2A7CEEB}" presName="visible" presStyleLbl="node1" presStyleIdx="0" presStyleCnt="3" custLinFactNeighborX="-251"/>
      <dgm:spPr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</dgm:spPr>
    </dgm:pt>
    <dgm:pt modelId="{4D274ECE-79B6-451D-984A-3EF84EA6A144}" type="pres">
      <dgm:prSet presAssocID="{21E478FD-2FB6-4901-AB3C-FDAD56172CB9}" presName="Name25" presStyleLbl="parChTrans1D1" presStyleIdx="0" presStyleCnt="2"/>
      <dgm:spPr/>
    </dgm:pt>
    <dgm:pt modelId="{6AB3DC97-D29E-4F63-89FE-19ECA41F4651}" type="pres">
      <dgm:prSet presAssocID="{C3ADC021-D7C0-415C-AADC-419EC03642FD}" presName="node" presStyleCnt="0"/>
      <dgm:spPr/>
    </dgm:pt>
    <dgm:pt modelId="{1BC2326C-E3D5-4D15-957F-4BB71EB58185}" type="pres">
      <dgm:prSet presAssocID="{C3ADC021-D7C0-415C-AADC-419EC03642FD}" presName="parentNode" presStyleLbl="node1" presStyleIdx="1" presStyleCnt="3" custScaleX="124173" custLinFactNeighborX="4185" custLinFactNeighborY="4184">
        <dgm:presLayoutVars>
          <dgm:chMax val="1"/>
          <dgm:bulletEnabled val="1"/>
        </dgm:presLayoutVars>
      </dgm:prSet>
      <dgm:spPr/>
    </dgm:pt>
    <dgm:pt modelId="{0BAA2D9A-3B08-42AC-98F5-D887ADD38B37}" type="pres">
      <dgm:prSet presAssocID="{C3ADC021-D7C0-415C-AADC-419EC03642FD}" presName="childNode" presStyleLbl="revTx" presStyleIdx="0" presStyleCnt="2">
        <dgm:presLayoutVars>
          <dgm:bulletEnabled val="1"/>
        </dgm:presLayoutVars>
      </dgm:prSet>
      <dgm:spPr/>
    </dgm:pt>
    <dgm:pt modelId="{21BFA8B0-C80F-4220-81E1-A62870CEF3D9}" type="pres">
      <dgm:prSet presAssocID="{A5A2FD1E-4ACF-4D83-85D6-0655CF7EDD3B}" presName="Name25" presStyleLbl="parChTrans1D1" presStyleIdx="1" presStyleCnt="2"/>
      <dgm:spPr/>
    </dgm:pt>
    <dgm:pt modelId="{78C75C1F-A3C7-4823-BC30-710F7872B47B}" type="pres">
      <dgm:prSet presAssocID="{0306D4DD-ECE5-41EC-8A05-F69A4066C884}" presName="node" presStyleCnt="0"/>
      <dgm:spPr/>
    </dgm:pt>
    <dgm:pt modelId="{D3354D7E-3288-4581-A818-051463A991C3}" type="pres">
      <dgm:prSet presAssocID="{0306D4DD-ECE5-41EC-8A05-F69A4066C884}" presName="parentNode" presStyleLbl="node1" presStyleIdx="2" presStyleCnt="3" custScaleX="113009" custLinFactNeighborX="-5610" custLinFactNeighborY="-23736">
        <dgm:presLayoutVars>
          <dgm:chMax val="1"/>
          <dgm:bulletEnabled val="1"/>
        </dgm:presLayoutVars>
      </dgm:prSet>
      <dgm:spPr/>
    </dgm:pt>
    <dgm:pt modelId="{1317B81C-0D77-44DA-8C95-B9EF8DA7C7C3}" type="pres">
      <dgm:prSet presAssocID="{0306D4DD-ECE5-41EC-8A05-F69A4066C88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40575109-A30F-4BBB-942C-96A78861989E}" type="presOf" srcId="{21E478FD-2FB6-4901-AB3C-FDAD56172CB9}" destId="{4D274ECE-79B6-451D-984A-3EF84EA6A144}" srcOrd="0" destOrd="0" presId="urn:microsoft.com/office/officeart/2005/8/layout/radial2"/>
    <dgm:cxn modelId="{83FF690C-A756-4D6F-9352-7FA1894FE09A}" type="presOf" srcId="{CF104420-12F2-4D5D-BD62-5B7DA3367E7A}" destId="{0BAA2D9A-3B08-42AC-98F5-D887ADD38B37}" srcOrd="0" destOrd="4" presId="urn:microsoft.com/office/officeart/2005/8/layout/radial2"/>
    <dgm:cxn modelId="{30ED530D-9FD1-444A-9C54-0450BB942B16}" srcId="{0306D4DD-ECE5-41EC-8A05-F69A4066C884}" destId="{AD6A325D-4663-4850-B2BD-276FAFB5A29A}" srcOrd="2" destOrd="0" parTransId="{91671669-380F-430E-9E68-0356998C00E0}" sibTransId="{4F2BE70A-DACE-4847-8B32-94E44831DEC3}"/>
    <dgm:cxn modelId="{190BCA16-5426-4B6C-85AD-AAFFD8690798}" srcId="{F7677A46-2BFC-4043-8034-BA95E2A7CEEB}" destId="{0306D4DD-ECE5-41EC-8A05-F69A4066C884}" srcOrd="1" destOrd="0" parTransId="{A5A2FD1E-4ACF-4D83-85D6-0655CF7EDD3B}" sibTransId="{E1099B74-296F-481C-9B74-8135598D645E}"/>
    <dgm:cxn modelId="{40F8831A-C1F9-43B1-A977-FC75DD288D35}" type="presOf" srcId="{2D9FD8D1-5390-4D4C-AD30-3C121F4E36A2}" destId="{1317B81C-0D77-44DA-8C95-B9EF8DA7C7C3}" srcOrd="0" destOrd="0" presId="urn:microsoft.com/office/officeart/2005/8/layout/radial2"/>
    <dgm:cxn modelId="{69003E1B-B0E5-4892-AF42-0FB5EA62C37E}" type="presOf" srcId="{10C20D72-53B5-4B48-8BDB-E3CF060BAC66}" destId="{0BAA2D9A-3B08-42AC-98F5-D887ADD38B37}" srcOrd="0" destOrd="5" presId="urn:microsoft.com/office/officeart/2005/8/layout/radial2"/>
    <dgm:cxn modelId="{DFF8801C-AE3D-472A-8429-8D2A34E75571}" type="presOf" srcId="{4C34DBFB-2041-4FCA-87E5-FD90A8FB45B0}" destId="{0BAA2D9A-3B08-42AC-98F5-D887ADD38B37}" srcOrd="0" destOrd="6" presId="urn:microsoft.com/office/officeart/2005/8/layout/radial2"/>
    <dgm:cxn modelId="{6EA0201F-B6AD-4840-9736-D285895643D4}" type="presOf" srcId="{5A6D2A54-D719-45EA-B7E4-7D15FD637269}" destId="{1317B81C-0D77-44DA-8C95-B9EF8DA7C7C3}" srcOrd="0" destOrd="4" presId="urn:microsoft.com/office/officeart/2005/8/layout/radial2"/>
    <dgm:cxn modelId="{8826832C-2702-4ECE-8803-3FE285CC88AC}" type="presOf" srcId="{AD6A325D-4663-4850-B2BD-276FAFB5A29A}" destId="{1317B81C-0D77-44DA-8C95-B9EF8DA7C7C3}" srcOrd="0" destOrd="2" presId="urn:microsoft.com/office/officeart/2005/8/layout/radial2"/>
    <dgm:cxn modelId="{5490202D-5610-46D7-BE6D-569F5BCC65C8}" srcId="{C3ADC021-D7C0-415C-AADC-419EC03642FD}" destId="{CF104420-12F2-4D5D-BD62-5B7DA3367E7A}" srcOrd="4" destOrd="0" parTransId="{2B8A2988-708E-4C2A-98D1-FB86EFD40DAC}" sibTransId="{107AA918-B68F-446F-8F5E-197BF60CB36C}"/>
    <dgm:cxn modelId="{ED18672F-26A3-45B8-B75E-BAC42FC4ED2B}" type="presOf" srcId="{98B12270-6060-47A3-800A-FDE7E5779E44}" destId="{0BAA2D9A-3B08-42AC-98F5-D887ADD38B37}" srcOrd="0" destOrd="2" presId="urn:microsoft.com/office/officeart/2005/8/layout/radial2"/>
    <dgm:cxn modelId="{5E1B2A38-7227-4790-97D1-95BF6230917B}" type="presOf" srcId="{C3ADC021-D7C0-415C-AADC-419EC03642FD}" destId="{1BC2326C-E3D5-4D15-957F-4BB71EB58185}" srcOrd="0" destOrd="0" presId="urn:microsoft.com/office/officeart/2005/8/layout/radial2"/>
    <dgm:cxn modelId="{4F38133C-34AF-488D-891B-5E8884572DBA}" type="presOf" srcId="{DF68C33C-9AEF-4CE7-AB42-12752AFC0595}" destId="{0BAA2D9A-3B08-42AC-98F5-D887ADD38B37}" srcOrd="0" destOrd="3" presId="urn:microsoft.com/office/officeart/2005/8/layout/radial2"/>
    <dgm:cxn modelId="{0425F561-1EDE-48F7-98D1-E930195D048F}" type="presOf" srcId="{8EA2037E-B8F6-4B51-BEE1-F6423D3C68C5}" destId="{0BAA2D9A-3B08-42AC-98F5-D887ADD38B37}" srcOrd="0" destOrd="1" presId="urn:microsoft.com/office/officeart/2005/8/layout/radial2"/>
    <dgm:cxn modelId="{D1573964-1737-40C5-9437-ADAB76192536}" srcId="{C3ADC021-D7C0-415C-AADC-419EC03642FD}" destId="{4C34DBFB-2041-4FCA-87E5-FD90A8FB45B0}" srcOrd="6" destOrd="0" parTransId="{B0167DF2-8D7A-48ED-BEA5-982BC6D51AFB}" sibTransId="{9F5CD572-FA9E-454E-8213-09130C5250E3}"/>
    <dgm:cxn modelId="{9A118A64-D9FB-4187-BA66-4CCF5358A4FE}" type="presOf" srcId="{46B5D7FA-1322-4D5B-9A86-1999B6BACF6D}" destId="{0BAA2D9A-3B08-42AC-98F5-D887ADD38B37}" srcOrd="0" destOrd="0" presId="urn:microsoft.com/office/officeart/2005/8/layout/radial2"/>
    <dgm:cxn modelId="{9A5AF444-BFBB-4C3C-AA53-5DB1303512DD}" type="presOf" srcId="{0306D4DD-ECE5-41EC-8A05-F69A4066C884}" destId="{D3354D7E-3288-4581-A818-051463A991C3}" srcOrd="0" destOrd="0" presId="urn:microsoft.com/office/officeart/2005/8/layout/radial2"/>
    <dgm:cxn modelId="{DBEC3047-01CA-4BB7-83E4-75AB70655A3D}" srcId="{C3ADC021-D7C0-415C-AADC-419EC03642FD}" destId="{8EA2037E-B8F6-4B51-BEE1-F6423D3C68C5}" srcOrd="1" destOrd="0" parTransId="{A8F7349E-8760-4381-AFB5-319330779CC4}" sibTransId="{FC064E19-E000-4E34-B045-1EDB3330BF52}"/>
    <dgm:cxn modelId="{45440A6C-E9FF-429B-80E1-477EA7F9E0CB}" type="presOf" srcId="{954D4470-13AA-4593-9973-688335C1A926}" destId="{1317B81C-0D77-44DA-8C95-B9EF8DA7C7C3}" srcOrd="0" destOrd="3" presId="urn:microsoft.com/office/officeart/2005/8/layout/radial2"/>
    <dgm:cxn modelId="{5E870D4E-4BA4-447E-A4E1-B67C9AE4CEF8}" srcId="{C3ADC021-D7C0-415C-AADC-419EC03642FD}" destId="{DF68C33C-9AEF-4CE7-AB42-12752AFC0595}" srcOrd="3" destOrd="0" parTransId="{E3F2D106-952A-44C9-9BB8-6E12A501BAD6}" sibTransId="{C46156E2-7203-4735-8ADC-172D41307E90}"/>
    <dgm:cxn modelId="{A049497D-B909-4C06-8522-0E1E8EEE8702}" srcId="{C3ADC021-D7C0-415C-AADC-419EC03642FD}" destId="{98B12270-6060-47A3-800A-FDE7E5779E44}" srcOrd="2" destOrd="0" parTransId="{E3714B76-012E-42F9-ACCD-A70DCF9E27A5}" sibTransId="{BD1394DB-09E2-4BB1-B405-621E6418ED1A}"/>
    <dgm:cxn modelId="{9B06908C-004F-4895-BA42-CAF8281B757E}" srcId="{0306D4DD-ECE5-41EC-8A05-F69A4066C884}" destId="{087094FF-4366-4B63-BDC6-BF17D526975A}" srcOrd="1" destOrd="0" parTransId="{F7B72D13-DC30-4A25-9873-3388808D4504}" sibTransId="{F504D9C3-44E6-41E3-9875-02D37EF94582}"/>
    <dgm:cxn modelId="{67C44A93-0C3C-410E-B3D0-582A6BE3FC55}" srcId="{C3ADC021-D7C0-415C-AADC-419EC03642FD}" destId="{10C20D72-53B5-4B48-8BDB-E3CF060BAC66}" srcOrd="5" destOrd="0" parTransId="{49CEE784-DF23-4D2D-A127-C5F12DB253C4}" sibTransId="{756EAD25-4B7B-4583-84C9-E0FC4881DB3E}"/>
    <dgm:cxn modelId="{EF9C0ED7-7BE7-4C87-930F-7973BE9CE66E}" srcId="{0306D4DD-ECE5-41EC-8A05-F69A4066C884}" destId="{954D4470-13AA-4593-9973-688335C1A926}" srcOrd="3" destOrd="0" parTransId="{BDE3508C-9FAD-4BA1-A718-9B268E093C5C}" sibTransId="{70CE1F65-4F06-48D1-905D-2B92F5E943F4}"/>
    <dgm:cxn modelId="{B5D136DC-5D09-4837-B0FD-B5E855862C50}" type="presOf" srcId="{F7677A46-2BFC-4043-8034-BA95E2A7CEEB}" destId="{4922FFFA-A2BE-474F-9000-53FBEB61E23E}" srcOrd="0" destOrd="0" presId="urn:microsoft.com/office/officeart/2005/8/layout/radial2"/>
    <dgm:cxn modelId="{7C8931DD-A1B5-4925-B9F1-86742CCE3E79}" srcId="{F7677A46-2BFC-4043-8034-BA95E2A7CEEB}" destId="{C3ADC021-D7C0-415C-AADC-419EC03642FD}" srcOrd="0" destOrd="0" parTransId="{21E478FD-2FB6-4901-AB3C-FDAD56172CB9}" sibTransId="{4AC90EEE-3575-46C3-9586-B596E5E6571B}"/>
    <dgm:cxn modelId="{2380EBE3-15CE-43C2-8A1B-5FA4279D4187}" srcId="{0306D4DD-ECE5-41EC-8A05-F69A4066C884}" destId="{2D9FD8D1-5390-4D4C-AD30-3C121F4E36A2}" srcOrd="0" destOrd="0" parTransId="{A2DB228C-FE33-4424-8C2C-13B12E67C69C}" sibTransId="{C624BBB9-BF29-42A2-9072-1DEFE2127F9B}"/>
    <dgm:cxn modelId="{1C5AD1EF-21B3-49EB-96EF-1905F09D1073}" type="presOf" srcId="{087094FF-4366-4B63-BDC6-BF17D526975A}" destId="{1317B81C-0D77-44DA-8C95-B9EF8DA7C7C3}" srcOrd="0" destOrd="1" presId="urn:microsoft.com/office/officeart/2005/8/layout/radial2"/>
    <dgm:cxn modelId="{5B7264F0-7FFC-48EA-9F3B-0603EB7CDF66}" srcId="{0306D4DD-ECE5-41EC-8A05-F69A4066C884}" destId="{5A6D2A54-D719-45EA-B7E4-7D15FD637269}" srcOrd="4" destOrd="0" parTransId="{8D6D056F-9598-432C-A298-A7DC73BE2100}" sibTransId="{4C44CF1C-C019-49A1-9834-95DEC5C98968}"/>
    <dgm:cxn modelId="{B566EEF3-571F-495A-8B9C-12D0CFAB8EB9}" type="presOf" srcId="{A5A2FD1E-4ACF-4D83-85D6-0655CF7EDD3B}" destId="{21BFA8B0-C80F-4220-81E1-A62870CEF3D9}" srcOrd="0" destOrd="0" presId="urn:microsoft.com/office/officeart/2005/8/layout/radial2"/>
    <dgm:cxn modelId="{A4F8C6F5-54C0-4C3E-A1E1-EDD4C5B31F76}" srcId="{C3ADC021-D7C0-415C-AADC-419EC03642FD}" destId="{46B5D7FA-1322-4D5B-9A86-1999B6BACF6D}" srcOrd="0" destOrd="0" parTransId="{D6D792FA-4848-48CB-95AB-D3B44A3162A9}" sibTransId="{AD4898F0-9450-451E-8AE8-813BBDF5B856}"/>
    <dgm:cxn modelId="{D750A691-A87D-49B5-B9A6-D9EF4D94CFE9}" type="presParOf" srcId="{4922FFFA-A2BE-474F-9000-53FBEB61E23E}" destId="{242EB350-BCC7-484C-B090-565B0A03F8EA}" srcOrd="0" destOrd="0" presId="urn:microsoft.com/office/officeart/2005/8/layout/radial2"/>
    <dgm:cxn modelId="{E9B38F3E-B1A7-431A-99BB-F6A4A9E3C6F2}" type="presParOf" srcId="{242EB350-BCC7-484C-B090-565B0A03F8EA}" destId="{AE057CB8-6DA6-49F0-A7CB-653CDC7EB8A7}" srcOrd="0" destOrd="0" presId="urn:microsoft.com/office/officeart/2005/8/layout/radial2"/>
    <dgm:cxn modelId="{D66BDF83-DCEB-44D2-BEB9-94FD2F61877D}" type="presParOf" srcId="{AE057CB8-6DA6-49F0-A7CB-653CDC7EB8A7}" destId="{E8D01A0E-4390-4356-ACE6-E9CA40428E25}" srcOrd="0" destOrd="0" presId="urn:microsoft.com/office/officeart/2005/8/layout/radial2"/>
    <dgm:cxn modelId="{57EB4B35-6DBF-4E15-AF36-695500603C7C}" type="presParOf" srcId="{AE057CB8-6DA6-49F0-A7CB-653CDC7EB8A7}" destId="{CD89D59D-F9BE-487F-96D6-8167EB5924CE}" srcOrd="1" destOrd="0" presId="urn:microsoft.com/office/officeart/2005/8/layout/radial2"/>
    <dgm:cxn modelId="{8DE98DF2-8DBC-42FB-8614-D3325D81B8C6}" type="presParOf" srcId="{242EB350-BCC7-484C-B090-565B0A03F8EA}" destId="{4D274ECE-79B6-451D-984A-3EF84EA6A144}" srcOrd="1" destOrd="0" presId="urn:microsoft.com/office/officeart/2005/8/layout/radial2"/>
    <dgm:cxn modelId="{AC426AA2-6C1D-4E2C-8C43-491CF08C4336}" type="presParOf" srcId="{242EB350-BCC7-484C-B090-565B0A03F8EA}" destId="{6AB3DC97-D29E-4F63-89FE-19ECA41F4651}" srcOrd="2" destOrd="0" presId="urn:microsoft.com/office/officeart/2005/8/layout/radial2"/>
    <dgm:cxn modelId="{729DADD8-1EE7-4D17-A881-4A16DD277700}" type="presParOf" srcId="{6AB3DC97-D29E-4F63-89FE-19ECA41F4651}" destId="{1BC2326C-E3D5-4D15-957F-4BB71EB58185}" srcOrd="0" destOrd="0" presId="urn:microsoft.com/office/officeart/2005/8/layout/radial2"/>
    <dgm:cxn modelId="{DEFD9360-3689-44E5-9059-986C72915126}" type="presParOf" srcId="{6AB3DC97-D29E-4F63-89FE-19ECA41F4651}" destId="{0BAA2D9A-3B08-42AC-98F5-D887ADD38B37}" srcOrd="1" destOrd="0" presId="urn:microsoft.com/office/officeart/2005/8/layout/radial2"/>
    <dgm:cxn modelId="{4888F2E1-7FCA-4A4E-8B46-D0E9B7AAE554}" type="presParOf" srcId="{242EB350-BCC7-484C-B090-565B0A03F8EA}" destId="{21BFA8B0-C80F-4220-81E1-A62870CEF3D9}" srcOrd="3" destOrd="0" presId="urn:microsoft.com/office/officeart/2005/8/layout/radial2"/>
    <dgm:cxn modelId="{29C22BFB-D4FA-4370-BB91-E73CEF310BE1}" type="presParOf" srcId="{242EB350-BCC7-484C-B090-565B0A03F8EA}" destId="{78C75C1F-A3C7-4823-BC30-710F7872B47B}" srcOrd="4" destOrd="0" presId="urn:microsoft.com/office/officeart/2005/8/layout/radial2"/>
    <dgm:cxn modelId="{255AFE27-2584-4B8E-9EB5-2802F9F4ECC8}" type="presParOf" srcId="{78C75C1F-A3C7-4823-BC30-710F7872B47B}" destId="{D3354D7E-3288-4581-A818-051463A991C3}" srcOrd="0" destOrd="0" presId="urn:microsoft.com/office/officeart/2005/8/layout/radial2"/>
    <dgm:cxn modelId="{79CED699-2D2F-4090-A793-A2405915E778}" type="presParOf" srcId="{78C75C1F-A3C7-4823-BC30-710F7872B47B}" destId="{1317B81C-0D77-44DA-8C95-B9EF8DA7C7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A8B0-C80F-4220-81E1-A62870CEF3D9}">
      <dsp:nvSpPr>
        <dsp:cNvPr id="0" name=""/>
        <dsp:cNvSpPr/>
      </dsp:nvSpPr>
      <dsp:spPr>
        <a:xfrm rot="1577902">
          <a:off x="7782546" y="8269367"/>
          <a:ext cx="1976299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1976299" y="31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19951916">
          <a:off x="7790740" y="4509825"/>
          <a:ext cx="1669115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1669115" y="31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851433" y="2294686"/>
          <a:ext cx="8274573" cy="827457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8980886" y="418250"/>
          <a:ext cx="5601472" cy="4964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 err="1"/>
            <a:t>Річард</a:t>
          </a:r>
          <a:r>
            <a:rPr lang="ru-RU" sz="4800" b="1" kern="1200" dirty="0"/>
            <a:t> Джордан, </a:t>
          </a:r>
          <a:r>
            <a:rPr lang="ru-RU" sz="4800" b="1" i="0" kern="1200" dirty="0" err="1"/>
            <a:t>Університет</a:t>
          </a:r>
          <a:r>
            <a:rPr lang="ru-RU" sz="4800" b="1" i="0" kern="1200" dirty="0"/>
            <a:t> </a:t>
          </a:r>
          <a:r>
            <a:rPr lang="ru-RU" sz="4800" b="1" i="0" kern="1200" dirty="0" err="1"/>
            <a:t>Бейлора</a:t>
          </a:r>
          <a:r>
            <a:rPr lang="ru-RU" sz="4800" b="1" i="0" kern="1200" dirty="0"/>
            <a:t>, США</a:t>
          </a:r>
          <a:endParaRPr lang="ru-UA" sz="4800" b="1" kern="1200" dirty="0"/>
        </a:p>
      </dsp:txBody>
      <dsp:txXfrm>
        <a:off x="9801203" y="1145320"/>
        <a:ext cx="3960838" cy="3510604"/>
      </dsp:txXfrm>
    </dsp:sp>
    <dsp:sp modelId="{0BAA2D9A-3B08-42AC-98F5-D887ADD38B37}">
      <dsp:nvSpPr>
        <dsp:cNvPr id="0" name=""/>
        <dsp:cNvSpPr/>
      </dsp:nvSpPr>
      <dsp:spPr>
        <a:xfrm>
          <a:off x="14282923" y="418250"/>
          <a:ext cx="8402209" cy="496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6000" b="1" kern="1200" dirty="0"/>
        </a:p>
        <a:p>
          <a:pPr marL="285750" lvl="1" indent="-285750" algn="ctr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6000" b="1" kern="1200" dirty="0"/>
        </a:p>
        <a:p>
          <a:pPr marL="285750" lvl="1" indent="-285750" algn="ctr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60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23 вересня 2022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онлайн-лекція «</a:t>
          </a:r>
          <a:r>
            <a:rPr lang="ru-RU" sz="5400" b="1" kern="1200" dirty="0" err="1"/>
            <a:t>Раціональні</a:t>
          </a:r>
          <a:r>
            <a:rPr lang="ru-RU" sz="5400" b="1" kern="1200" dirty="0"/>
            <a:t> </a:t>
          </a:r>
          <a:r>
            <a:rPr lang="ru-RU" sz="5400" b="1" kern="1200" dirty="0" err="1"/>
            <a:t>пояснення</a:t>
          </a:r>
          <a:r>
            <a:rPr lang="ru-RU" sz="5400" b="1" kern="1200" dirty="0"/>
            <a:t> </a:t>
          </a:r>
          <a:r>
            <a:rPr lang="ru-RU" sz="5400" b="1" kern="1200" dirty="0" err="1"/>
            <a:t>війн</a:t>
          </a:r>
          <a:r>
            <a:rPr lang="ru-RU" sz="5400" b="1" kern="1200" dirty="0"/>
            <a:t> і </a:t>
          </a:r>
          <a:r>
            <a:rPr lang="ru-RU" sz="5400" b="1" kern="1200" dirty="0" err="1"/>
            <a:t>збройних</a:t>
          </a:r>
          <a:r>
            <a:rPr lang="ru-RU" sz="5400" b="1" kern="1200" dirty="0"/>
            <a:t> </a:t>
          </a:r>
          <a:r>
            <a:rPr lang="ru-RU" sz="5400" b="1" kern="1200" dirty="0" err="1"/>
            <a:t>конфліктів</a:t>
          </a:r>
          <a:r>
            <a:rPr lang="ru-RU" sz="5400" b="1" kern="1200" dirty="0"/>
            <a:t>»</a:t>
          </a:r>
          <a:endParaRPr lang="ru-UA" sz="5400" b="1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hlinkClick xmlns:r="http://schemas.openxmlformats.org/officeDocument/2006/relationships" r:id="rId2"/>
            </a:rPr>
            <a:t>https://chmnu.edu.ua/pro-pershu-lektsiyu-z-onlajnovogo-kursu-vijna-v-konteksti-teorij-politichnoyi-nauki/</a:t>
          </a:r>
          <a:endParaRPr lang="ru-UA" sz="2800" b="1" kern="1200" dirty="0"/>
        </a:p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000" b="1" kern="1200" dirty="0"/>
        </a:p>
        <a:p>
          <a:pPr marL="285750" lvl="1" indent="-285750" algn="ctr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6000" b="1" kern="1200" dirty="0"/>
        </a:p>
      </dsp:txBody>
      <dsp:txXfrm>
        <a:off x="14282923" y="418250"/>
        <a:ext cx="8402209" cy="4964744"/>
      </dsp:txXfrm>
    </dsp:sp>
    <dsp:sp modelId="{D3354D7E-3288-4581-A818-051463A991C3}">
      <dsp:nvSpPr>
        <dsp:cNvPr id="0" name=""/>
        <dsp:cNvSpPr/>
      </dsp:nvSpPr>
      <dsp:spPr>
        <a:xfrm>
          <a:off x="9399644" y="7356236"/>
          <a:ext cx="4964744" cy="4964744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 </a:t>
          </a:r>
          <a:endParaRPr lang="ru-UA" sz="6500" kern="1200" dirty="0"/>
        </a:p>
      </dsp:txBody>
      <dsp:txXfrm>
        <a:off x="10126714" y="8083306"/>
        <a:ext cx="3510604" cy="3510604"/>
      </dsp:txXfrm>
    </dsp:sp>
    <dsp:sp modelId="{1317B81C-0D77-44DA-8C95-B9EF8DA7C7C3}">
      <dsp:nvSpPr>
        <dsp:cNvPr id="0" name=""/>
        <dsp:cNvSpPr/>
      </dsp:nvSpPr>
      <dsp:spPr>
        <a:xfrm>
          <a:off x="14860862" y="7356236"/>
          <a:ext cx="7447116" cy="496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400" b="1" kern="1200" dirty="0" err="1"/>
            <a:t>Цікаво</a:t>
          </a:r>
          <a:r>
            <a:rPr lang="ru-RU" sz="4400" b="1" kern="1200" dirty="0"/>
            <a:t> та </a:t>
          </a:r>
          <a:r>
            <a:rPr lang="ru-RU" sz="4400" b="1" kern="1200" dirty="0" err="1"/>
            <a:t>корисно</a:t>
          </a:r>
          <a:r>
            <a:rPr lang="ru-RU" sz="4400" b="1" kern="1200" dirty="0"/>
            <a:t> </a:t>
          </a:r>
          <a:r>
            <a:rPr lang="ru-RU" sz="4400" b="1" kern="1200" dirty="0" err="1"/>
            <a:t>було</a:t>
          </a:r>
          <a:r>
            <a:rPr lang="ru-RU" sz="4400" b="1" kern="1200" dirty="0"/>
            <a:t> </a:t>
          </a:r>
          <a:r>
            <a:rPr lang="ru-RU" sz="4400" b="1" kern="1200" dirty="0" err="1"/>
            <a:t>дізнатися</a:t>
          </a:r>
          <a:r>
            <a:rPr lang="ru-RU" sz="4400" b="1" kern="1200" dirty="0"/>
            <a:t> про </a:t>
          </a:r>
          <a:r>
            <a:rPr lang="ru-RU" sz="4400" b="1" kern="1200" dirty="0" err="1"/>
            <a:t>теорії</a:t>
          </a:r>
          <a:r>
            <a:rPr lang="ru-RU" sz="4400" b="1" kern="1200" dirty="0"/>
            <a:t> </a:t>
          </a:r>
          <a:r>
            <a:rPr lang="ru-RU" sz="4400" b="1" kern="1200" dirty="0" err="1"/>
            <a:t>війн</a:t>
          </a:r>
          <a:r>
            <a:rPr lang="ru-RU" sz="4400" b="1" kern="1200" dirty="0"/>
            <a:t> та </a:t>
          </a:r>
          <a:r>
            <a:rPr lang="ru-RU" sz="4400" b="1" kern="1200" dirty="0" err="1"/>
            <a:t>їхнє</a:t>
          </a:r>
          <a:r>
            <a:rPr lang="ru-RU" sz="4400" b="1" kern="1200" dirty="0"/>
            <a:t> </a:t>
          </a:r>
          <a:r>
            <a:rPr lang="ru-RU" sz="4400" b="1" kern="1200" dirty="0" err="1"/>
            <a:t>застосування</a:t>
          </a:r>
          <a:r>
            <a:rPr lang="ru-RU" sz="4400" b="1" kern="1200" dirty="0"/>
            <a:t> в </a:t>
          </a:r>
          <a:r>
            <a:rPr lang="ru-RU" sz="4400" b="1" kern="1200" dirty="0" err="1"/>
            <a:t>аналізі</a:t>
          </a:r>
          <a:r>
            <a:rPr lang="ru-RU" sz="4400" b="1" kern="1200" dirty="0"/>
            <a:t> </a:t>
          </a:r>
          <a:r>
            <a:rPr lang="ru-RU" sz="4400" b="1" kern="1200" dirty="0" err="1"/>
            <a:t>російсько</a:t>
          </a:r>
          <a:r>
            <a:rPr lang="ru-RU" sz="4400" b="1" kern="1200" dirty="0"/>
            <a:t>- </a:t>
          </a:r>
          <a:r>
            <a:rPr lang="ru-RU" sz="4400" b="1" kern="1200" dirty="0" err="1"/>
            <a:t>української</a:t>
          </a:r>
          <a:r>
            <a:rPr lang="ru-RU" sz="4400" b="1" kern="1200" dirty="0"/>
            <a:t> </a:t>
          </a:r>
          <a:r>
            <a:rPr lang="ru-RU" sz="4400" b="1" kern="1200" dirty="0" err="1"/>
            <a:t>війни</a:t>
          </a:r>
          <a:endParaRPr lang="ru-UA" sz="4400" b="1" kern="1200" dirty="0"/>
        </a:p>
      </dsp:txBody>
      <dsp:txXfrm>
        <a:off x="14860862" y="7356236"/>
        <a:ext cx="7447116" cy="49647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A8B0-C80F-4220-81E1-A62870CEF3D9}">
      <dsp:nvSpPr>
        <dsp:cNvPr id="0" name=""/>
        <dsp:cNvSpPr/>
      </dsp:nvSpPr>
      <dsp:spPr>
        <a:xfrm rot="1663558">
          <a:off x="7516644" y="8777998"/>
          <a:ext cx="1417514" cy="66621"/>
        </a:xfrm>
        <a:custGeom>
          <a:avLst/>
          <a:gdLst/>
          <a:ahLst/>
          <a:cxnLst/>
          <a:rect l="0" t="0" r="0" b="0"/>
          <a:pathLst>
            <a:path>
              <a:moveTo>
                <a:pt x="0" y="33310"/>
              </a:moveTo>
              <a:lnTo>
                <a:pt x="1417514" y="33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20115164">
          <a:off x="7549052" y="5177588"/>
          <a:ext cx="1066444" cy="66621"/>
        </a:xfrm>
        <a:custGeom>
          <a:avLst/>
          <a:gdLst/>
          <a:ahLst/>
          <a:cxnLst/>
          <a:rect l="0" t="0" r="0" b="0"/>
          <a:pathLst>
            <a:path>
              <a:moveTo>
                <a:pt x="0" y="33310"/>
              </a:moveTo>
              <a:lnTo>
                <a:pt x="1066444" y="33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73931" y="2445095"/>
          <a:ext cx="8825808" cy="882580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8132176" y="1024655"/>
          <a:ext cx="6575562" cy="5295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/>
            <a:t>д-р </a:t>
          </a:r>
          <a:r>
            <a:rPr lang="ru-RU" sz="4800" b="1" kern="1200" dirty="0" err="1"/>
            <a:t>Крістофер</a:t>
          </a:r>
          <a:r>
            <a:rPr lang="ru-RU" sz="4800" b="1" kern="1200" dirty="0"/>
            <a:t> </a:t>
          </a:r>
          <a:r>
            <a:rPr lang="ru-RU" sz="4800" b="1" kern="1200" dirty="0" err="1"/>
            <a:t>Міллер</a:t>
          </a:r>
          <a:endParaRPr lang="ru-RU" sz="4800" b="1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/>
            <a:t> </a:t>
          </a:r>
          <a:endParaRPr lang="ru-UA" sz="4800" b="1" kern="1200" dirty="0">
            <a:solidFill>
              <a:schemeClr val="bg2"/>
            </a:solidFill>
          </a:endParaRPr>
        </a:p>
      </dsp:txBody>
      <dsp:txXfrm>
        <a:off x="9095145" y="1800161"/>
        <a:ext cx="4649624" cy="3744473"/>
      </dsp:txXfrm>
    </dsp:sp>
    <dsp:sp modelId="{0BAA2D9A-3B08-42AC-98F5-D887ADD38B37}">
      <dsp:nvSpPr>
        <dsp:cNvPr id="0" name=""/>
        <dsp:cNvSpPr/>
      </dsp:nvSpPr>
      <dsp:spPr>
        <a:xfrm>
          <a:off x="13637191" y="1024655"/>
          <a:ext cx="9863344" cy="529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09 листопада 2022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онлайн-лекція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«</a:t>
          </a:r>
          <a:r>
            <a:rPr lang="ru-RU" sz="5400" b="1" kern="1200" dirty="0"/>
            <a:t>Ми </a:t>
          </a:r>
          <a:r>
            <a:rPr lang="ru-RU" sz="5400" b="1" kern="1200" dirty="0" err="1"/>
            <a:t>будемо</a:t>
          </a:r>
          <a:r>
            <a:rPr lang="ru-RU" sz="5400" b="1" kern="1200" dirty="0"/>
            <a:t> господарями: </a:t>
          </a:r>
          <a:r>
            <a:rPr lang="ru-RU" sz="5400" b="1" kern="1200" dirty="0" err="1"/>
            <a:t>російські</a:t>
          </a:r>
          <a:r>
            <a:rPr lang="ru-RU" sz="5400" b="1" kern="1200" dirty="0"/>
            <a:t> повороти до </a:t>
          </a:r>
          <a:r>
            <a:rPr lang="ru-RU" sz="5400" b="1" kern="1200" dirty="0" err="1"/>
            <a:t>Східної</a:t>
          </a:r>
          <a:r>
            <a:rPr lang="ru-RU" sz="5400" b="1" kern="1200" dirty="0"/>
            <a:t> </a:t>
          </a:r>
          <a:r>
            <a:rPr lang="ru-RU" sz="5400" b="1" kern="1200" dirty="0" err="1"/>
            <a:t>Азії</a:t>
          </a:r>
          <a:r>
            <a:rPr lang="ru-RU" sz="5400" b="1" kern="1200" dirty="0"/>
            <a:t> </a:t>
          </a:r>
          <a:r>
            <a:rPr lang="ru-RU" sz="5400" b="1" kern="1200" dirty="0" err="1"/>
            <a:t>від</a:t>
          </a:r>
          <a:r>
            <a:rPr lang="ru-RU" sz="5400" b="1" kern="1200" dirty="0"/>
            <a:t> Петра Великого до </a:t>
          </a:r>
          <a:r>
            <a:rPr lang="ru-RU" sz="5400" b="1" kern="1200" dirty="0" err="1"/>
            <a:t>Путіна</a:t>
          </a:r>
          <a:r>
            <a:rPr lang="ru-RU" sz="5400" b="1" kern="1200" dirty="0"/>
            <a:t>»</a:t>
          </a:r>
          <a:endParaRPr lang="ru-UA" sz="5400" b="1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hlinkClick xmlns:r="http://schemas.openxmlformats.org/officeDocument/2006/relationships" r:id="rId2"/>
            </a:rPr>
            <a:t>https://www.facebook.com/History.chmnu/posts/pfbid02py6LoD2ozMzk4Ad7PfW2J3yYNw9HWGmHWVTiXfYW28dugsKPUcSTD2yn4J4oEdY3l</a:t>
          </a:r>
          <a:endParaRPr lang="ru-UA" sz="28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</dsp:txBody>
      <dsp:txXfrm>
        <a:off x="13637191" y="1024655"/>
        <a:ext cx="9863344" cy="5295485"/>
      </dsp:txXfrm>
    </dsp:sp>
    <dsp:sp modelId="{D3354D7E-3288-4581-A818-051463A991C3}">
      <dsp:nvSpPr>
        <dsp:cNvPr id="0" name=""/>
        <dsp:cNvSpPr/>
      </dsp:nvSpPr>
      <dsp:spPr>
        <a:xfrm>
          <a:off x="8433198" y="7845445"/>
          <a:ext cx="5984374" cy="5295485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 </a:t>
          </a:r>
          <a:endParaRPr lang="ru-UA" sz="6500" kern="1200" dirty="0"/>
        </a:p>
      </dsp:txBody>
      <dsp:txXfrm>
        <a:off x="9309589" y="8620951"/>
        <a:ext cx="4231592" cy="3744473"/>
      </dsp:txXfrm>
    </dsp:sp>
    <dsp:sp modelId="{1317B81C-0D77-44DA-8C95-B9EF8DA7C7C3}">
      <dsp:nvSpPr>
        <dsp:cNvPr id="0" name=""/>
        <dsp:cNvSpPr/>
      </dsp:nvSpPr>
      <dsp:spPr>
        <a:xfrm>
          <a:off x="14086009" y="7845445"/>
          <a:ext cx="8976562" cy="529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Розглянуто</a:t>
          </a:r>
          <a:r>
            <a:rPr lang="ru-RU" sz="3200" b="1" kern="1200" dirty="0"/>
            <a:t> </a:t>
          </a:r>
          <a:r>
            <a:rPr lang="ru-RU" sz="3200" b="1" kern="1200" dirty="0" err="1"/>
            <a:t>динаміку</a:t>
          </a:r>
          <a:r>
            <a:rPr lang="ru-RU" sz="3200" b="1" kern="1200" dirty="0"/>
            <a:t> в </a:t>
          </a:r>
          <a:r>
            <a:rPr lang="ru-RU" sz="3200" b="1" kern="1200" dirty="0" err="1"/>
            <a:t>зміні</a:t>
          </a:r>
          <a:r>
            <a:rPr lang="ru-RU" sz="3200" b="1" kern="1200" dirty="0"/>
            <a:t> </a:t>
          </a:r>
          <a:r>
            <a:rPr lang="ru-RU" sz="3200" b="1" kern="1200" dirty="0" err="1"/>
            <a:t>геополітичного</a:t>
          </a:r>
          <a:r>
            <a:rPr lang="ru-RU" sz="3200" b="1" kern="1200" dirty="0"/>
            <a:t> курсу </a:t>
          </a:r>
          <a:r>
            <a:rPr lang="ru-RU" sz="3200" b="1" kern="1200" dirty="0" err="1"/>
            <a:t>російської</a:t>
          </a:r>
          <a:r>
            <a:rPr lang="ru-RU" sz="3200" b="1" kern="1200" dirty="0"/>
            <a:t> </a:t>
          </a:r>
          <a:r>
            <a:rPr lang="ru-RU" sz="3200" b="1" kern="1200" dirty="0" err="1"/>
            <a:t>держави</a:t>
          </a:r>
          <a:r>
            <a:rPr lang="ru-RU" sz="3200" b="1" kern="1200" dirty="0"/>
            <a:t> з XVII ст. по XXI.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Досліджено</a:t>
          </a:r>
          <a:r>
            <a:rPr lang="ru-RU" sz="3200" b="1" kern="1200" dirty="0"/>
            <a:t> </a:t>
          </a:r>
          <a:r>
            <a:rPr lang="ru-RU" sz="3200" b="1" kern="1200" dirty="0" err="1"/>
            <a:t>основні</a:t>
          </a:r>
          <a:r>
            <a:rPr lang="ru-RU" sz="3200" b="1" kern="1200" dirty="0"/>
            <a:t> </a:t>
          </a:r>
          <a:r>
            <a:rPr lang="ru-RU" sz="3200" b="1" kern="1200" dirty="0" err="1"/>
            <a:t>чинники</a:t>
          </a:r>
          <a:r>
            <a:rPr lang="ru-RU" sz="3200" b="1" kern="1200" dirty="0"/>
            <a:t>, </a:t>
          </a:r>
          <a:r>
            <a:rPr lang="ru-RU" sz="3200" b="1" kern="1200" dirty="0" err="1"/>
            <a:t>які</a:t>
          </a:r>
          <a:r>
            <a:rPr lang="ru-RU" sz="3200" b="1" kern="1200" dirty="0"/>
            <a:t> </a:t>
          </a:r>
          <a:r>
            <a:rPr lang="ru-RU" sz="3200" b="1" kern="1200" dirty="0" err="1"/>
            <a:t>впливали</a:t>
          </a:r>
          <a:r>
            <a:rPr lang="ru-RU" sz="3200" b="1" kern="1200" dirty="0"/>
            <a:t> на </a:t>
          </a:r>
          <a:r>
            <a:rPr lang="ru-RU" sz="3200" b="1" kern="1200" dirty="0" err="1"/>
            <a:t>російську</a:t>
          </a:r>
          <a:r>
            <a:rPr lang="ru-RU" sz="3200" b="1" kern="1200" dirty="0"/>
            <a:t> </a:t>
          </a:r>
          <a:r>
            <a:rPr lang="ru-RU" sz="3200" b="1" kern="1200" dirty="0" err="1"/>
            <a:t>політику</a:t>
          </a:r>
          <a:r>
            <a:rPr lang="ru-RU" sz="3200" b="1" kern="1200" dirty="0"/>
            <a:t>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Вивчення</a:t>
          </a:r>
          <a:r>
            <a:rPr lang="ru-RU" sz="3200" b="1" kern="1200" dirty="0"/>
            <a:t> </a:t>
          </a:r>
          <a:r>
            <a:rPr lang="ru-RU" sz="3200" b="1" kern="1200" dirty="0" err="1"/>
            <a:t>потенціалу</a:t>
          </a:r>
          <a:r>
            <a:rPr lang="ru-RU" sz="3200" b="1" kern="1200" dirty="0"/>
            <a:t> </a:t>
          </a:r>
          <a:r>
            <a:rPr lang="ru-RU" sz="3200" b="1" kern="1200" dirty="0" err="1"/>
            <a:t>української</a:t>
          </a:r>
          <a:r>
            <a:rPr lang="ru-RU" sz="3200" b="1" kern="1200" dirty="0"/>
            <a:t> </a:t>
          </a:r>
          <a:r>
            <a:rPr lang="ru-RU" sz="3200" b="1" kern="1200" dirty="0" err="1"/>
            <a:t>держави</a:t>
          </a:r>
          <a:r>
            <a:rPr lang="ru-RU" sz="3200" b="1" kern="1200" dirty="0"/>
            <a:t> в </a:t>
          </a:r>
          <a:r>
            <a:rPr lang="ru-RU" sz="3200" b="1" kern="1200" dirty="0" err="1"/>
            <a:t>умовах</a:t>
          </a:r>
          <a:r>
            <a:rPr lang="ru-RU" sz="3200" b="1" kern="1200" dirty="0"/>
            <a:t> </a:t>
          </a:r>
          <a:r>
            <a:rPr lang="ru-RU" sz="3200" b="1" kern="1200" dirty="0" err="1"/>
            <a:t>послаблення</a:t>
          </a:r>
          <a:r>
            <a:rPr lang="ru-RU" sz="3200" b="1" kern="1200" dirty="0"/>
            <a:t> </a:t>
          </a:r>
          <a:r>
            <a:rPr lang="ru-RU" sz="3200" b="1" kern="1200" dirty="0" err="1"/>
            <a:t>ролі</a:t>
          </a:r>
          <a:r>
            <a:rPr lang="ru-RU" sz="3200" b="1" kern="1200" dirty="0"/>
            <a:t> </a:t>
          </a:r>
          <a:r>
            <a:rPr lang="ru-RU" sz="3200" b="1" kern="1200" dirty="0" err="1"/>
            <a:t>Росії</a:t>
          </a:r>
          <a:r>
            <a:rPr lang="ru-RU" sz="3200" b="1" kern="1200" dirty="0"/>
            <a:t>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</dsp:txBody>
      <dsp:txXfrm>
        <a:off x="14086009" y="7845445"/>
        <a:ext cx="8976562" cy="52954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A8B0-C80F-4220-81E1-A62870CEF3D9}">
      <dsp:nvSpPr>
        <dsp:cNvPr id="0" name=""/>
        <dsp:cNvSpPr/>
      </dsp:nvSpPr>
      <dsp:spPr>
        <a:xfrm rot="1382044">
          <a:off x="7676390" y="8135416"/>
          <a:ext cx="1212016" cy="64687"/>
        </a:xfrm>
        <a:custGeom>
          <a:avLst/>
          <a:gdLst/>
          <a:ahLst/>
          <a:cxnLst/>
          <a:rect l="0" t="0" r="0" b="0"/>
          <a:pathLst>
            <a:path>
              <a:moveTo>
                <a:pt x="0" y="32343"/>
              </a:moveTo>
              <a:lnTo>
                <a:pt x="1212016" y="32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19831938">
          <a:off x="7655697" y="4665884"/>
          <a:ext cx="1066870" cy="64687"/>
        </a:xfrm>
        <a:custGeom>
          <a:avLst/>
          <a:gdLst/>
          <a:ahLst/>
          <a:cxnLst/>
          <a:rect l="0" t="0" r="0" b="0"/>
          <a:pathLst>
            <a:path>
              <a:moveTo>
                <a:pt x="0" y="32343"/>
              </a:moveTo>
              <a:lnTo>
                <a:pt x="1066870" y="32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311444" y="2370552"/>
          <a:ext cx="8569650" cy="856965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8074500" y="388329"/>
          <a:ext cx="6384715" cy="5141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b="1" kern="1200" dirty="0"/>
            <a:t>Пабло Ган, заступник </a:t>
          </a:r>
          <a:r>
            <a:rPr lang="ru-RU" sz="5400" b="1" kern="1200" dirty="0" err="1"/>
            <a:t>Глави</a:t>
          </a:r>
          <a:r>
            <a:rPr lang="ru-RU" sz="5400" b="1" kern="1200" dirty="0"/>
            <a:t> </a:t>
          </a:r>
          <a:r>
            <a:rPr lang="ru-RU" sz="5400" b="1" kern="1200" dirty="0" err="1"/>
            <a:t>Місії</a:t>
          </a:r>
          <a:r>
            <a:rPr lang="ru-RU" sz="5400" b="1" kern="1200" dirty="0"/>
            <a:t> Посольства </a:t>
          </a:r>
          <a:r>
            <a:rPr lang="ru-RU" sz="5400" b="1" kern="1200" dirty="0" err="1"/>
            <a:t>Іспанії</a:t>
          </a:r>
          <a:r>
            <a:rPr lang="ru-RU" sz="5400" b="1" kern="1200" dirty="0"/>
            <a:t> в </a:t>
          </a:r>
          <a:r>
            <a:rPr lang="ru-RU" sz="5400" b="1" kern="1200" dirty="0" err="1"/>
            <a:t>Україні</a:t>
          </a:r>
          <a:r>
            <a:rPr lang="ru-RU" sz="5400" b="1" kern="1200" dirty="0"/>
            <a:t> </a:t>
          </a:r>
          <a:endParaRPr lang="ru-UA" sz="5400" b="1" kern="1200" dirty="0">
            <a:solidFill>
              <a:schemeClr val="bg2"/>
            </a:solidFill>
          </a:endParaRPr>
        </a:p>
      </dsp:txBody>
      <dsp:txXfrm>
        <a:off x="9009520" y="1141327"/>
        <a:ext cx="4514675" cy="3635794"/>
      </dsp:txXfrm>
    </dsp:sp>
    <dsp:sp modelId="{0BAA2D9A-3B08-42AC-98F5-D887ADD38B37}">
      <dsp:nvSpPr>
        <dsp:cNvPr id="0" name=""/>
        <dsp:cNvSpPr/>
      </dsp:nvSpPr>
      <dsp:spPr>
        <a:xfrm>
          <a:off x="13419738" y="388329"/>
          <a:ext cx="9577072" cy="5141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15 березня 2023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онлайн-зустріч</a:t>
          </a:r>
          <a:r>
            <a:rPr lang="en-US" sz="5400" b="1" kern="1200" dirty="0"/>
            <a:t> </a:t>
          </a:r>
          <a:r>
            <a:rPr lang="en-US" sz="2800" b="1" kern="1200" dirty="0">
              <a:hlinkClick xmlns:r="http://schemas.openxmlformats.org/officeDocument/2006/relationships" r:id="rId2"/>
            </a:rPr>
            <a:t>https://chmnu.edu.ua/pro-oglyadovu-lektsiyu-vid-pablo-gan-kesada-zastupnika-golovi-misiyi-posolstva-ispaniyi-v-ukrayini-dlya-studentiv-mizhnarodnikiv/</a:t>
          </a:r>
          <a:endParaRPr lang="ru-UA" sz="28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</dsp:txBody>
      <dsp:txXfrm>
        <a:off x="13419738" y="388329"/>
        <a:ext cx="9577072" cy="5141790"/>
      </dsp:txXfrm>
    </dsp:sp>
    <dsp:sp modelId="{D3354D7E-3288-4581-A818-051463A991C3}">
      <dsp:nvSpPr>
        <dsp:cNvPr id="0" name=""/>
        <dsp:cNvSpPr/>
      </dsp:nvSpPr>
      <dsp:spPr>
        <a:xfrm>
          <a:off x="8553483" y="6947407"/>
          <a:ext cx="5810685" cy="5141790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 </a:t>
          </a:r>
          <a:endParaRPr lang="ru-UA" sz="6500" kern="1200" dirty="0"/>
        </a:p>
      </dsp:txBody>
      <dsp:txXfrm>
        <a:off x="9404438" y="7700405"/>
        <a:ext cx="4108775" cy="3635794"/>
      </dsp:txXfrm>
    </dsp:sp>
    <dsp:sp modelId="{1317B81C-0D77-44DA-8C95-B9EF8DA7C7C3}">
      <dsp:nvSpPr>
        <dsp:cNvPr id="0" name=""/>
        <dsp:cNvSpPr/>
      </dsp:nvSpPr>
      <dsp:spPr>
        <a:xfrm>
          <a:off x="14042229" y="6947407"/>
          <a:ext cx="8716028" cy="5141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>
              <a:solidFill>
                <a:schemeClr val="bg2"/>
              </a:solidFill>
            </a:rPr>
            <a:t>обговорювалися</a:t>
          </a:r>
          <a:r>
            <a:rPr lang="ru-RU" sz="3200" b="1" kern="1200" dirty="0">
              <a:solidFill>
                <a:schemeClr val="bg2"/>
              </a:solidFill>
            </a:rPr>
            <a:t> </a:t>
          </a:r>
          <a:r>
            <a:rPr lang="ru-RU" sz="3200" b="1" kern="1200" dirty="0" err="1">
              <a:solidFill>
                <a:schemeClr val="bg2"/>
              </a:solidFill>
            </a:rPr>
            <a:t>питання</a:t>
          </a:r>
          <a:r>
            <a:rPr lang="ru-RU" sz="3200" b="1" kern="1200" dirty="0">
              <a:solidFill>
                <a:schemeClr val="bg2"/>
              </a:solidFill>
            </a:rPr>
            <a:t> </a:t>
          </a:r>
          <a:r>
            <a:rPr lang="ru-RU" sz="3200" b="1" kern="1200" dirty="0" err="1">
              <a:solidFill>
                <a:schemeClr val="bg2"/>
              </a:solidFill>
            </a:rPr>
            <a:t>щодо</a:t>
          </a:r>
          <a:r>
            <a:rPr lang="ru-RU" sz="3200" b="1" kern="1200" dirty="0">
              <a:solidFill>
                <a:schemeClr val="bg2"/>
              </a:solidFill>
            </a:rPr>
            <a:t> </a:t>
          </a:r>
          <a:r>
            <a:rPr lang="ru-RU" sz="3200" b="1" kern="1200" dirty="0" err="1">
              <a:solidFill>
                <a:schemeClr val="bg2"/>
              </a:solidFill>
            </a:rPr>
            <a:t>змін</a:t>
          </a:r>
          <a:r>
            <a:rPr lang="ru-RU" sz="3200" b="1" kern="1200" dirty="0">
              <a:solidFill>
                <a:schemeClr val="bg2"/>
              </a:solidFill>
            </a:rPr>
            <a:t> у </a:t>
          </a:r>
          <a:r>
            <a:rPr lang="ru-RU" sz="3200" b="1" kern="1200" dirty="0" err="1">
              <a:solidFill>
                <a:schemeClr val="bg2"/>
              </a:solidFill>
            </a:rPr>
            <a:t>функціях</a:t>
          </a:r>
          <a:r>
            <a:rPr lang="ru-RU" sz="3200" b="1" kern="1200" dirty="0">
              <a:solidFill>
                <a:schemeClr val="bg2"/>
              </a:solidFill>
            </a:rPr>
            <a:t> Посольства та Консульства </a:t>
          </a:r>
          <a:r>
            <a:rPr lang="ru-RU" sz="3200" b="1" kern="1200" dirty="0" err="1">
              <a:solidFill>
                <a:schemeClr val="bg2"/>
              </a:solidFill>
            </a:rPr>
            <a:t>Іспанії</a:t>
          </a:r>
          <a:r>
            <a:rPr lang="ru-RU" sz="3200" b="1" kern="1200" dirty="0">
              <a:solidFill>
                <a:schemeClr val="bg2"/>
              </a:solidFill>
            </a:rPr>
            <a:t> в </a:t>
          </a:r>
          <a:r>
            <a:rPr lang="ru-RU" sz="3200" b="1" kern="1200" dirty="0" err="1">
              <a:solidFill>
                <a:schemeClr val="bg2"/>
              </a:solidFill>
            </a:rPr>
            <a:t>Україні</a:t>
          </a:r>
          <a:r>
            <a:rPr lang="ru-RU" sz="3200" b="1" kern="1200" dirty="0">
              <a:solidFill>
                <a:schemeClr val="bg2"/>
              </a:solidFill>
            </a:rPr>
            <a:t> </a:t>
          </a:r>
          <a:r>
            <a:rPr lang="ru-RU" sz="3200" b="1" kern="1200" dirty="0" err="1">
              <a:solidFill>
                <a:schemeClr val="bg2"/>
              </a:solidFill>
            </a:rPr>
            <a:t>під</a:t>
          </a:r>
          <a:r>
            <a:rPr lang="ru-RU" sz="3200" b="1" kern="1200" dirty="0">
              <a:solidFill>
                <a:schemeClr val="bg2"/>
              </a:solidFill>
            </a:rPr>
            <a:t> час </a:t>
          </a:r>
          <a:r>
            <a:rPr lang="ru-RU" sz="3200" b="1" kern="1200" dirty="0" err="1">
              <a:solidFill>
                <a:schemeClr val="bg2"/>
              </a:solidFill>
            </a:rPr>
            <a:t>війни</a:t>
          </a:r>
          <a:r>
            <a:rPr lang="ru-RU" sz="3200" b="1" kern="1200" dirty="0">
              <a:solidFill>
                <a:schemeClr val="bg2"/>
              </a:solidFill>
            </a:rPr>
            <a:t>;</a:t>
          </a:r>
          <a:endParaRPr lang="ru-UA" sz="3200" b="1" kern="1200" dirty="0">
            <a:solidFill>
              <a:schemeClr val="bg2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>
              <a:solidFill>
                <a:schemeClr val="bg2"/>
              </a:solidFill>
            </a:rPr>
            <a:t>змін</a:t>
          </a:r>
          <a:r>
            <a:rPr lang="ru-RU" sz="3200" b="1" kern="1200" dirty="0">
              <a:solidFill>
                <a:schemeClr val="bg2"/>
              </a:solidFill>
            </a:rPr>
            <a:t> в </a:t>
          </a:r>
          <a:r>
            <a:rPr lang="ru-RU" sz="3200" b="1" kern="1200" dirty="0" err="1">
              <a:solidFill>
                <a:schemeClr val="bg2"/>
              </a:solidFill>
            </a:rPr>
            <a:t>комунікаціях</a:t>
          </a:r>
          <a:r>
            <a:rPr lang="ru-RU" sz="3200" b="1" kern="1200" dirty="0">
              <a:solidFill>
                <a:schemeClr val="bg2"/>
              </a:solidFill>
            </a:rPr>
            <a:t> </a:t>
          </a:r>
          <a:r>
            <a:rPr lang="ru-RU" sz="3200" b="1" kern="1200" dirty="0" err="1">
              <a:solidFill>
                <a:schemeClr val="bg2"/>
              </a:solidFill>
            </a:rPr>
            <a:t>між</a:t>
          </a:r>
          <a:r>
            <a:rPr lang="ru-RU" sz="3200" b="1" kern="1200" dirty="0">
              <a:solidFill>
                <a:schemeClr val="bg2"/>
              </a:solidFill>
            </a:rPr>
            <a:t> Посольством </a:t>
          </a:r>
          <a:r>
            <a:rPr lang="ru-RU" sz="3200" b="1" kern="1200" dirty="0" err="1">
              <a:solidFill>
                <a:schemeClr val="bg2"/>
              </a:solidFill>
            </a:rPr>
            <a:t>Іспанії</a:t>
          </a:r>
          <a:r>
            <a:rPr lang="ru-RU" sz="3200" b="1" kern="1200" dirty="0">
              <a:solidFill>
                <a:schemeClr val="bg2"/>
              </a:solidFill>
            </a:rPr>
            <a:t> та </a:t>
          </a:r>
          <a:r>
            <a:rPr lang="ru-RU" sz="3200" b="1" kern="1200" dirty="0" err="1">
              <a:solidFill>
                <a:schemeClr val="bg2"/>
              </a:solidFill>
            </a:rPr>
            <a:t>українським</a:t>
          </a:r>
          <a:r>
            <a:rPr lang="ru-RU" sz="3200" b="1" kern="1200" dirty="0">
              <a:solidFill>
                <a:schemeClr val="bg2"/>
              </a:solidFill>
            </a:rPr>
            <a:t> </a:t>
          </a:r>
          <a:r>
            <a:rPr lang="ru-RU" sz="3200" b="1" kern="1200" dirty="0" err="1">
              <a:solidFill>
                <a:schemeClr val="bg2"/>
              </a:solidFill>
            </a:rPr>
            <a:t>населенням</a:t>
          </a:r>
          <a:r>
            <a:rPr lang="ru-RU" sz="3200" b="1" kern="1200" dirty="0">
              <a:solidFill>
                <a:schemeClr val="bg2"/>
              </a:solidFill>
            </a:rPr>
            <a:t> </a:t>
          </a:r>
          <a:r>
            <a:rPr lang="ru-RU" sz="3200" b="1" kern="1200" dirty="0" err="1">
              <a:solidFill>
                <a:schemeClr val="bg2"/>
              </a:solidFill>
            </a:rPr>
            <a:t>упродовж</a:t>
          </a:r>
          <a:r>
            <a:rPr lang="ru-RU" sz="3200" b="1" kern="1200" dirty="0">
              <a:solidFill>
                <a:schemeClr val="bg2"/>
              </a:solidFill>
            </a:rPr>
            <a:t> </a:t>
          </a:r>
          <a:r>
            <a:rPr lang="ru-RU" sz="3200" b="1" kern="1200" dirty="0" err="1">
              <a:solidFill>
                <a:schemeClr val="bg2"/>
              </a:solidFill>
            </a:rPr>
            <a:t>війни</a:t>
          </a:r>
          <a:r>
            <a:rPr lang="ru-RU" sz="3200" b="1" kern="1200" dirty="0">
              <a:solidFill>
                <a:schemeClr val="bg2"/>
              </a:solidFill>
            </a:rPr>
            <a:t>;</a:t>
          </a:r>
          <a:endParaRPr lang="ru-UA" sz="3200" b="1" kern="1200" dirty="0">
            <a:solidFill>
              <a:schemeClr val="bg2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b="1" kern="1200" dirty="0" err="1">
              <a:solidFill>
                <a:schemeClr val="bg2"/>
              </a:solidFill>
            </a:rPr>
            <a:t>зміна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аналів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комунікації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між</a:t>
          </a:r>
          <a:r>
            <a:rPr lang="ru-RU" sz="3600" b="1" kern="1200" dirty="0">
              <a:solidFill>
                <a:schemeClr val="bg2"/>
              </a:solidFill>
            </a:rPr>
            <a:t> Посольством та Урядом </a:t>
          </a:r>
          <a:r>
            <a:rPr lang="ru-RU" sz="3600" b="1" kern="1200" dirty="0" err="1">
              <a:solidFill>
                <a:schemeClr val="bg2"/>
              </a:solidFill>
            </a:rPr>
            <a:t>України</a:t>
          </a:r>
          <a:r>
            <a:rPr lang="ru-RU" sz="3600" b="1" kern="1200" dirty="0">
              <a:solidFill>
                <a:schemeClr val="bg2"/>
              </a:solidFill>
            </a:rPr>
            <a:t>;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b="1" kern="1200" dirty="0" err="1">
              <a:solidFill>
                <a:schemeClr val="bg2"/>
              </a:solidFill>
            </a:rPr>
            <a:t>зміна</a:t>
          </a:r>
          <a:r>
            <a:rPr lang="ru-RU" sz="3600" b="1" kern="1200" dirty="0">
              <a:solidFill>
                <a:schemeClr val="bg2"/>
              </a:solidFill>
            </a:rPr>
            <a:t> образу </a:t>
          </a:r>
          <a:r>
            <a:rPr lang="ru-RU" sz="3600" b="1" kern="1200" dirty="0" err="1">
              <a:solidFill>
                <a:schemeClr val="bg2"/>
              </a:solidFill>
            </a:rPr>
            <a:t>України</a:t>
          </a:r>
          <a:r>
            <a:rPr lang="ru-RU" sz="3600" b="1" kern="1200" dirty="0">
              <a:solidFill>
                <a:schemeClr val="bg2"/>
              </a:solidFill>
            </a:rPr>
            <a:t> в </a:t>
          </a:r>
          <a:r>
            <a:rPr lang="ru-RU" sz="3600" b="1" kern="1200" dirty="0" err="1">
              <a:solidFill>
                <a:schemeClr val="bg2"/>
              </a:solidFill>
            </a:rPr>
            <a:t>період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війни</a:t>
          </a:r>
          <a:r>
            <a:rPr lang="ru-RU" sz="3600" b="1" kern="1200" dirty="0">
              <a:solidFill>
                <a:schemeClr val="bg2"/>
              </a:solidFill>
            </a:rPr>
            <a:t> та </a:t>
          </a:r>
          <a:r>
            <a:rPr lang="ru-RU" sz="3600" b="1" kern="1200" dirty="0" err="1">
              <a:solidFill>
                <a:schemeClr val="bg2"/>
              </a:solidFill>
            </a:rPr>
            <a:t>його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сприйняття</a:t>
          </a:r>
          <a:r>
            <a:rPr lang="ru-RU" sz="3600" b="1" kern="1200" dirty="0">
              <a:solidFill>
                <a:schemeClr val="bg2"/>
              </a:solidFill>
            </a:rPr>
            <a:t> в </a:t>
          </a:r>
          <a:r>
            <a:rPr lang="ru-RU" sz="3600" b="1" kern="1200" dirty="0" err="1">
              <a:solidFill>
                <a:schemeClr val="bg2"/>
              </a:solidFill>
            </a:rPr>
            <a:t>Іспанії</a:t>
          </a:r>
          <a:r>
            <a:rPr lang="ru-RU" sz="3600" b="1" kern="1200" dirty="0">
              <a:solidFill>
                <a:schemeClr val="bg2"/>
              </a:solidFill>
            </a:rPr>
            <a:t>;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b="1" kern="1200" dirty="0">
              <a:solidFill>
                <a:schemeClr val="bg2"/>
              </a:solidFill>
            </a:rPr>
            <a:t>як </a:t>
          </a:r>
          <a:r>
            <a:rPr lang="ru-RU" sz="3600" b="1" kern="1200" dirty="0" err="1">
              <a:solidFill>
                <a:schemeClr val="bg2"/>
              </a:solidFill>
            </a:rPr>
            <a:t>змінилися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тенденції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бізнесу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між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двома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країнами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Іспанія-Україна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упродовж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війни</a:t>
          </a:r>
          <a:r>
            <a:rPr lang="ru-RU" sz="3600" b="1" kern="1200" dirty="0">
              <a:solidFill>
                <a:schemeClr val="bg2"/>
              </a:solidFill>
            </a:rPr>
            <a:t>;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b="1" kern="1200" dirty="0" err="1">
              <a:solidFill>
                <a:schemeClr val="bg2"/>
              </a:solidFill>
            </a:rPr>
            <a:t>функції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культурної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дипломатії</a:t>
          </a:r>
          <a:r>
            <a:rPr lang="ru-RU" sz="3600" b="1" kern="1200" dirty="0">
              <a:solidFill>
                <a:schemeClr val="bg2"/>
              </a:solidFill>
            </a:rPr>
            <a:t> в </a:t>
          </a:r>
          <a:r>
            <a:rPr lang="ru-RU" sz="3600" b="1" kern="1200" dirty="0" err="1">
              <a:solidFill>
                <a:schemeClr val="bg2"/>
              </a:solidFill>
            </a:rPr>
            <a:t>складний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період</a:t>
          </a:r>
          <a:r>
            <a:rPr lang="ru-RU" sz="3600" b="1" kern="1200" dirty="0">
              <a:solidFill>
                <a:schemeClr val="bg2"/>
              </a:solidFill>
            </a:rPr>
            <a:t> для </a:t>
          </a:r>
          <a:r>
            <a:rPr lang="ru-RU" sz="3600" b="1" kern="1200" dirty="0" err="1">
              <a:solidFill>
                <a:schemeClr val="bg2"/>
              </a:solidFill>
            </a:rPr>
            <a:t>України</a:t>
          </a:r>
          <a:r>
            <a:rPr lang="ru-RU" sz="3600" b="1" kern="1200" dirty="0">
              <a:solidFill>
                <a:schemeClr val="bg2"/>
              </a:solidFill>
            </a:rPr>
            <a:t>;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b="1" kern="1200" dirty="0">
              <a:solidFill>
                <a:schemeClr val="bg2"/>
              </a:solidFill>
            </a:rPr>
            <a:t>як </a:t>
          </a:r>
          <a:r>
            <a:rPr lang="ru-RU" sz="3600" b="1" kern="1200" dirty="0" err="1">
              <a:solidFill>
                <a:schemeClr val="bg2"/>
              </a:solidFill>
            </a:rPr>
            <a:t>наразі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розвивається</a:t>
          </a:r>
          <a:r>
            <a:rPr lang="ru-RU" sz="3600" b="1" kern="1200" dirty="0">
              <a:solidFill>
                <a:schemeClr val="bg2"/>
              </a:solidFill>
            </a:rPr>
            <a:t> сфера </a:t>
          </a:r>
          <a:r>
            <a:rPr lang="ru-RU" sz="3600" b="1" kern="1200" dirty="0" err="1">
              <a:solidFill>
                <a:schemeClr val="bg2"/>
              </a:solidFill>
            </a:rPr>
            <a:t>культури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між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двома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країнами</a:t>
          </a:r>
          <a:r>
            <a:rPr lang="ru-RU" sz="3600" b="1" kern="1200" dirty="0">
              <a:solidFill>
                <a:schemeClr val="bg2"/>
              </a:solidFill>
            </a:rPr>
            <a:t>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</dsp:txBody>
      <dsp:txXfrm>
        <a:off x="14042229" y="6947407"/>
        <a:ext cx="8716028" cy="51417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2A400-A2A7-4444-8996-73218BF635C0}">
      <dsp:nvSpPr>
        <dsp:cNvPr id="0" name=""/>
        <dsp:cNvSpPr/>
      </dsp:nvSpPr>
      <dsp:spPr>
        <a:xfrm rot="1938007">
          <a:off x="7478176" y="8568254"/>
          <a:ext cx="1460238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1460238" y="32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20253173">
          <a:off x="7565920" y="4920020"/>
          <a:ext cx="666103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666103" y="32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188188" y="2038386"/>
          <a:ext cx="8557748" cy="855774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7795502" y="1343555"/>
          <a:ext cx="6375848" cy="4669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i="0" kern="1200" dirty="0" err="1"/>
            <a:t>Девід</a:t>
          </a:r>
          <a:r>
            <a:rPr lang="ru-RU" sz="4800" b="1" i="0" kern="1200" dirty="0"/>
            <a:t> </a:t>
          </a:r>
          <a:r>
            <a:rPr lang="ru-RU" sz="4800" b="1" i="0" kern="1200" dirty="0" err="1"/>
            <a:t>Рейхард</a:t>
          </a:r>
          <a:r>
            <a:rPr lang="ru-RU" sz="4800" b="1" i="0" kern="1200" dirty="0"/>
            <a:t>,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i="0" kern="1200" dirty="0" err="1"/>
            <a:t>професор</a:t>
          </a:r>
          <a:r>
            <a:rPr lang="ru-RU" sz="4800" b="1" i="0" kern="1200" dirty="0"/>
            <a:t> </a:t>
          </a:r>
          <a:r>
            <a:rPr lang="ru-RU" sz="4800" b="1" i="0" kern="1200" dirty="0" err="1"/>
            <a:t>Університету</a:t>
          </a:r>
          <a:r>
            <a:rPr lang="ru-RU" sz="4800" b="1" i="0" kern="1200" dirty="0"/>
            <a:t> </a:t>
          </a:r>
          <a:r>
            <a:rPr lang="ru-RU" sz="4800" b="1" i="0" kern="1200" dirty="0" err="1"/>
            <a:t>Коменського</a:t>
          </a:r>
          <a:r>
            <a:rPr lang="ru-RU" sz="4800" b="1" i="0" kern="1200" dirty="0"/>
            <a:t> (</a:t>
          </a:r>
          <a:r>
            <a:rPr lang="ru-RU" sz="4800" b="1" i="0" kern="1200" dirty="0" err="1"/>
            <a:t>Словаччина</a:t>
          </a:r>
          <a:r>
            <a:rPr lang="ru-RU" sz="4800" b="1" i="0" kern="1200" dirty="0"/>
            <a:t>) </a:t>
          </a:r>
          <a:endParaRPr lang="ru-UA" sz="4800" b="1" kern="1200" dirty="0">
            <a:solidFill>
              <a:schemeClr val="bg2"/>
            </a:solidFill>
          </a:endParaRPr>
        </a:p>
      </dsp:txBody>
      <dsp:txXfrm>
        <a:off x="8729223" y="2027410"/>
        <a:ext cx="4508406" cy="3301945"/>
      </dsp:txXfrm>
    </dsp:sp>
    <dsp:sp modelId="{0BAA2D9A-3B08-42AC-98F5-D887ADD38B37}">
      <dsp:nvSpPr>
        <dsp:cNvPr id="0" name=""/>
        <dsp:cNvSpPr/>
      </dsp:nvSpPr>
      <dsp:spPr>
        <a:xfrm>
          <a:off x="13133316" y="1343555"/>
          <a:ext cx="9563772" cy="466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400" b="1" i="0" kern="1200" dirty="0"/>
            <a:t>28 </a:t>
          </a:r>
          <a:r>
            <a:rPr lang="ru-RU" sz="5400" b="1" i="0" kern="1200" dirty="0" err="1"/>
            <a:t>березня</a:t>
          </a:r>
          <a:r>
            <a:rPr lang="ru-RU" sz="5400" b="1" i="0" kern="1200" dirty="0"/>
            <a:t> </a:t>
          </a:r>
          <a:r>
            <a:rPr lang="uk-UA" sz="5400" b="1" kern="1200" dirty="0"/>
            <a:t>2023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онлайн-лекція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«</a:t>
          </a:r>
          <a:r>
            <a:rPr lang="ru-RU" sz="5400" b="1" i="0" kern="1200" dirty="0" err="1"/>
            <a:t>Особливості</a:t>
          </a:r>
          <a:r>
            <a:rPr lang="ru-RU" sz="5400" b="1" i="0" kern="1200" dirty="0"/>
            <a:t> </a:t>
          </a:r>
          <a:r>
            <a:rPr lang="ru-RU" sz="5400" b="1" i="0" kern="1200" dirty="0" err="1"/>
            <a:t>політико-економічного</a:t>
          </a:r>
          <a:r>
            <a:rPr lang="ru-RU" sz="5400" b="1" i="0" kern="1200" dirty="0"/>
            <a:t> </a:t>
          </a:r>
          <a:r>
            <a:rPr lang="ru-RU" sz="5400" b="1" i="0" kern="1200" dirty="0" err="1"/>
            <a:t>оформлення</a:t>
          </a:r>
          <a:r>
            <a:rPr lang="ru-RU" sz="5400" b="1" i="0" kern="1200" dirty="0"/>
            <a:t> </a:t>
          </a:r>
          <a:r>
            <a:rPr lang="ru-RU" sz="5400" b="1" i="0" kern="1200" dirty="0" err="1"/>
            <a:t>Європи</a:t>
          </a:r>
          <a:r>
            <a:rPr lang="ru-RU" sz="5400" b="1" i="0" kern="1200" dirty="0"/>
            <a:t> </a:t>
          </a:r>
          <a:r>
            <a:rPr lang="ru-RU" sz="5400" b="1" i="0" kern="1200" dirty="0" err="1"/>
            <a:t>після</a:t>
          </a:r>
          <a:r>
            <a:rPr lang="ru-RU" sz="5400" b="1" i="0" kern="1200" dirty="0"/>
            <a:t> </a:t>
          </a:r>
          <a:r>
            <a:rPr lang="ru-RU" sz="5400" b="1" i="0" kern="1200" dirty="0" err="1"/>
            <a:t>Другої</a:t>
          </a:r>
          <a:r>
            <a:rPr lang="ru-RU" sz="5400" b="1" i="0" kern="1200" dirty="0"/>
            <a:t> </a:t>
          </a:r>
          <a:r>
            <a:rPr lang="ru-RU" sz="5400" b="1" i="0" kern="1200" dirty="0" err="1"/>
            <a:t>світової</a:t>
          </a:r>
          <a:r>
            <a:rPr lang="ru-RU" sz="5400" b="1" i="0" kern="1200" dirty="0"/>
            <a:t> </a:t>
          </a:r>
          <a:r>
            <a:rPr lang="ru-RU" sz="5400" b="1" i="0" kern="1200" dirty="0" err="1"/>
            <a:t>війни</a:t>
          </a:r>
          <a:r>
            <a:rPr lang="uk-UA" sz="5400" b="1" kern="1200" dirty="0"/>
            <a:t>»</a:t>
          </a:r>
          <a:r>
            <a:rPr lang="en-US" sz="5400" b="1" kern="1200" dirty="0"/>
            <a:t> </a:t>
          </a:r>
          <a:r>
            <a:rPr lang="en-US" sz="2800" b="1" kern="1200" dirty="0">
              <a:hlinkClick xmlns:r="http://schemas.openxmlformats.org/officeDocument/2006/relationships" r:id="rId2"/>
            </a:rPr>
            <a:t>https://chmnu.edu.ua/vikladachi-ta-studenti-chnu-imeni-petra-mogili-doluchilisya-do-vidkritoyi-lektsiyi-profesora-universitetu-komenskogo-devida-rejharda/</a:t>
          </a:r>
          <a:endParaRPr lang="ru-UA" sz="28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</dsp:txBody>
      <dsp:txXfrm>
        <a:off x="13133316" y="1343555"/>
        <a:ext cx="9563772" cy="4669655"/>
      </dsp:txXfrm>
    </dsp:sp>
    <dsp:sp modelId="{EFB103A3-A11E-43A0-9AE2-145D6C29EA52}">
      <dsp:nvSpPr>
        <dsp:cNvPr id="0" name=""/>
        <dsp:cNvSpPr/>
      </dsp:nvSpPr>
      <dsp:spPr>
        <a:xfrm>
          <a:off x="8530379" y="7391661"/>
          <a:ext cx="5056191" cy="6022122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3600" b="1" kern="1200" dirty="0">
            <a:solidFill>
              <a:schemeClr val="bg2"/>
            </a:solidFill>
          </a:endParaRPr>
        </a:p>
      </dsp:txBody>
      <dsp:txXfrm>
        <a:off x="9270841" y="8273580"/>
        <a:ext cx="3575267" cy="4258284"/>
      </dsp:txXfrm>
    </dsp:sp>
    <dsp:sp modelId="{5D802188-A0A7-42B1-8489-FFEEF50C51AA}">
      <dsp:nvSpPr>
        <dsp:cNvPr id="0" name=""/>
        <dsp:cNvSpPr/>
      </dsp:nvSpPr>
      <dsp:spPr>
        <a:xfrm>
          <a:off x="14198108" y="7391661"/>
          <a:ext cx="7584287" cy="602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400" b="1" i="0" kern="1200" dirty="0"/>
            <a:t>обговорили </a:t>
          </a:r>
          <a:r>
            <a:rPr lang="ru-RU" sz="4400" b="1" i="0" kern="1200" dirty="0" err="1"/>
            <a:t>цікаві</a:t>
          </a:r>
          <a:r>
            <a:rPr lang="ru-RU" sz="4400" b="1" i="0" kern="1200" dirty="0"/>
            <a:t> </a:t>
          </a:r>
          <a:r>
            <a:rPr lang="ru-RU" sz="4400" b="1" i="0" kern="1200" dirty="0" err="1"/>
            <a:t>аспекти</a:t>
          </a:r>
          <a:r>
            <a:rPr lang="ru-RU" sz="4400" b="1" i="0" kern="1200" dirty="0"/>
            <a:t> </a:t>
          </a:r>
          <a:r>
            <a:rPr lang="ru-RU" sz="4400" b="1" i="0" kern="1200" dirty="0" err="1"/>
            <a:t>європейської</a:t>
          </a:r>
          <a:r>
            <a:rPr lang="ru-RU" sz="4400" b="1" i="0" kern="1200" dirty="0"/>
            <a:t> </a:t>
          </a:r>
          <a:r>
            <a:rPr lang="ru-RU" sz="4400" b="1" i="0" kern="1200" dirty="0" err="1"/>
            <a:t>інтеграції</a:t>
          </a:r>
          <a:r>
            <a:rPr lang="ru-RU" sz="4400" b="1" i="0" kern="1200" dirty="0"/>
            <a:t> </a:t>
          </a:r>
          <a:r>
            <a:rPr lang="ru-RU" sz="4400" b="1" i="0" kern="1200" dirty="0" err="1"/>
            <a:t>від</a:t>
          </a:r>
          <a:r>
            <a:rPr lang="ru-RU" sz="4400" b="1" i="0" kern="1200" dirty="0"/>
            <a:t> </a:t>
          </a:r>
          <a:r>
            <a:rPr lang="ru-RU" sz="4400" b="1" i="0" kern="1200" dirty="0" err="1"/>
            <a:t>кінця</a:t>
          </a:r>
          <a:r>
            <a:rPr lang="ru-RU" sz="4400" b="1" i="0" kern="1200" dirty="0"/>
            <a:t> </a:t>
          </a:r>
          <a:r>
            <a:rPr lang="ru-RU" sz="4400" b="1" i="0" kern="1200" dirty="0" err="1"/>
            <a:t>Першої</a:t>
          </a:r>
          <a:r>
            <a:rPr lang="ru-RU" sz="4400" b="1" i="0" kern="1200" dirty="0"/>
            <a:t> та </a:t>
          </a:r>
          <a:r>
            <a:rPr lang="ru-RU" sz="4400" b="1" i="0" kern="1200" dirty="0" err="1"/>
            <a:t>Другої</a:t>
          </a:r>
          <a:r>
            <a:rPr lang="ru-RU" sz="4400" b="1" i="0" kern="1200" dirty="0"/>
            <a:t> </a:t>
          </a:r>
          <a:r>
            <a:rPr lang="ru-RU" sz="4400" b="1" i="0" kern="1200" dirty="0" err="1"/>
            <a:t>світових</a:t>
          </a:r>
          <a:r>
            <a:rPr lang="ru-RU" sz="4400" b="1" i="0" kern="1200" dirty="0"/>
            <a:t> </a:t>
          </a:r>
          <a:r>
            <a:rPr lang="ru-RU" sz="4400" b="1" i="0" kern="1200" dirty="0" err="1"/>
            <a:t>воєн</a:t>
          </a:r>
          <a:r>
            <a:rPr lang="ru-RU" sz="4400" b="1" i="0" kern="1200" dirty="0"/>
            <a:t> до 1993 року, а також </a:t>
          </a:r>
          <a:r>
            <a:rPr lang="ru-RU" sz="4400" b="1" i="0" kern="1200" dirty="0" err="1"/>
            <a:t>особливості</a:t>
          </a:r>
          <a:r>
            <a:rPr lang="ru-RU" sz="4400" b="1" i="0" kern="1200" dirty="0"/>
            <a:t> початку </a:t>
          </a:r>
          <a:r>
            <a:rPr lang="ru-RU" sz="4400" b="1" i="0" kern="1200" dirty="0" err="1"/>
            <a:t>об’єднання</a:t>
          </a:r>
          <a:r>
            <a:rPr lang="ru-RU" sz="4400" b="1" i="0" kern="1200" dirty="0"/>
            <a:t> </a:t>
          </a:r>
          <a:r>
            <a:rPr lang="ru-RU" sz="4400" b="1" i="0" kern="1200" dirty="0" err="1"/>
            <a:t>Європейського</a:t>
          </a:r>
          <a:r>
            <a:rPr lang="ru-RU" sz="4400" b="1" i="0" kern="1200" dirty="0"/>
            <a:t> Союзу</a:t>
          </a:r>
          <a:endParaRPr lang="ru-UA" sz="4400" b="1" kern="1200" dirty="0">
            <a:solidFill>
              <a:schemeClr val="bg2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</dsp:txBody>
      <dsp:txXfrm>
        <a:off x="14198108" y="7391661"/>
        <a:ext cx="7584287" cy="60221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2A400-A2A7-4444-8996-73218BF635C0}">
      <dsp:nvSpPr>
        <dsp:cNvPr id="0" name=""/>
        <dsp:cNvSpPr/>
      </dsp:nvSpPr>
      <dsp:spPr>
        <a:xfrm rot="1445798">
          <a:off x="7562970" y="7756270"/>
          <a:ext cx="646860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646860" y="32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19985834">
          <a:off x="7539280" y="4547988"/>
          <a:ext cx="958641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958641" y="32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188188" y="2038386"/>
          <a:ext cx="8557748" cy="855774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7878632" y="699311"/>
          <a:ext cx="6375848" cy="4669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i="0" kern="1200" dirty="0" err="1"/>
            <a:t>Девід</a:t>
          </a:r>
          <a:r>
            <a:rPr lang="ru-RU" sz="4400" b="1" i="0" kern="1200" dirty="0"/>
            <a:t> </a:t>
          </a:r>
          <a:r>
            <a:rPr lang="ru-RU" sz="4400" b="1" i="0" kern="1200" dirty="0" err="1"/>
            <a:t>Рейхард</a:t>
          </a:r>
          <a:r>
            <a:rPr lang="ru-RU" sz="4400" b="1" i="0" kern="1200" dirty="0"/>
            <a:t>,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i="0" kern="1200" dirty="0" err="1"/>
            <a:t>професор</a:t>
          </a:r>
          <a:r>
            <a:rPr lang="ru-RU" sz="4400" b="1" i="0" kern="1200" dirty="0"/>
            <a:t> </a:t>
          </a:r>
          <a:r>
            <a:rPr lang="ru-RU" sz="4400" b="1" i="0" kern="1200" dirty="0" err="1"/>
            <a:t>Університету</a:t>
          </a:r>
          <a:r>
            <a:rPr lang="ru-RU" sz="4400" b="1" i="0" kern="1200" dirty="0"/>
            <a:t> </a:t>
          </a:r>
          <a:r>
            <a:rPr lang="ru-RU" sz="4400" b="1" i="0" kern="1200" dirty="0" err="1"/>
            <a:t>Коменського</a:t>
          </a:r>
          <a:r>
            <a:rPr lang="ru-RU" sz="4400" b="1" i="0" kern="1200" dirty="0"/>
            <a:t> (</a:t>
          </a:r>
          <a:r>
            <a:rPr lang="ru-RU" sz="4400" b="1" i="0" kern="1200" dirty="0" err="1"/>
            <a:t>Словаччина</a:t>
          </a:r>
          <a:r>
            <a:rPr lang="ru-RU" sz="4400" b="1" i="0" kern="1200" dirty="0"/>
            <a:t>) </a:t>
          </a:r>
          <a:endParaRPr lang="ru-UA" sz="4400" b="1" kern="1200" dirty="0">
            <a:solidFill>
              <a:schemeClr val="bg2"/>
            </a:solidFill>
          </a:endParaRPr>
        </a:p>
      </dsp:txBody>
      <dsp:txXfrm>
        <a:off x="8812353" y="1383166"/>
        <a:ext cx="4508406" cy="3301945"/>
      </dsp:txXfrm>
    </dsp:sp>
    <dsp:sp modelId="{0BAA2D9A-3B08-42AC-98F5-D887ADD38B37}">
      <dsp:nvSpPr>
        <dsp:cNvPr id="0" name=""/>
        <dsp:cNvSpPr/>
      </dsp:nvSpPr>
      <dsp:spPr>
        <a:xfrm>
          <a:off x="13216446" y="699311"/>
          <a:ext cx="9563772" cy="466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400" b="1" i="0" kern="1200" dirty="0"/>
            <a:t>11 </a:t>
          </a:r>
          <a:r>
            <a:rPr lang="ru-RU" sz="5400" b="1" i="0" kern="1200" dirty="0" err="1"/>
            <a:t>квітня</a:t>
          </a:r>
          <a:r>
            <a:rPr lang="ru-RU" sz="5400" b="1" i="0" kern="1200" dirty="0"/>
            <a:t> </a:t>
          </a:r>
          <a:r>
            <a:rPr lang="uk-UA" sz="5400" b="1" kern="1200" dirty="0"/>
            <a:t>2023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онлайн-лекція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«</a:t>
          </a:r>
          <a:r>
            <a:rPr lang="ru-RU" sz="5400" b="1" i="0" kern="1200" dirty="0" err="1"/>
            <a:t>Інституціональна</a:t>
          </a:r>
          <a:r>
            <a:rPr lang="ru-RU" sz="5400" b="1" i="0" kern="1200" dirty="0"/>
            <a:t> основа </a:t>
          </a:r>
          <a:r>
            <a:rPr lang="ru-RU" sz="5400" b="1" i="0" kern="1200" dirty="0" err="1"/>
            <a:t>Євросоюзу</a:t>
          </a:r>
          <a:r>
            <a:rPr lang="uk-UA" sz="5400" b="1" kern="1200" dirty="0"/>
            <a:t>»</a:t>
          </a:r>
          <a:r>
            <a:rPr lang="en-US" sz="5400" b="1" kern="1200" dirty="0"/>
            <a:t> </a:t>
          </a:r>
          <a:r>
            <a:rPr lang="en-US" sz="2800" b="1" kern="1200" dirty="0">
              <a:hlinkClick xmlns:r="http://schemas.openxmlformats.org/officeDocument/2006/relationships" r:id="rId2"/>
            </a:rPr>
            <a:t>https://chmnu.edu.ua/institutsionalna-osnova-yevrosoyuzu-gostova-lektsiya-profesora-devida-rejharda/</a:t>
          </a:r>
          <a:endParaRPr lang="ru-UA" sz="28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</dsp:txBody>
      <dsp:txXfrm>
        <a:off x="13216446" y="699311"/>
        <a:ext cx="9563772" cy="4669655"/>
      </dsp:txXfrm>
    </dsp:sp>
    <dsp:sp modelId="{EFB103A3-A11E-43A0-9AE2-145D6C29EA52}">
      <dsp:nvSpPr>
        <dsp:cNvPr id="0" name=""/>
        <dsp:cNvSpPr/>
      </dsp:nvSpPr>
      <dsp:spPr>
        <a:xfrm>
          <a:off x="7891930" y="6176649"/>
          <a:ext cx="6243990" cy="6022122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3600" b="1" kern="1200" dirty="0">
            <a:solidFill>
              <a:schemeClr val="bg2"/>
            </a:solidFill>
          </a:endParaRPr>
        </a:p>
      </dsp:txBody>
      <dsp:txXfrm>
        <a:off x="8806341" y="7058568"/>
        <a:ext cx="4415168" cy="4258284"/>
      </dsp:txXfrm>
    </dsp:sp>
    <dsp:sp modelId="{5D802188-A0A7-42B1-8489-FFEEF50C51AA}">
      <dsp:nvSpPr>
        <dsp:cNvPr id="0" name=""/>
        <dsp:cNvSpPr/>
      </dsp:nvSpPr>
      <dsp:spPr>
        <a:xfrm>
          <a:off x="13262709" y="6176649"/>
          <a:ext cx="9365985" cy="602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400" b="1" i="0" kern="1200" dirty="0" err="1"/>
            <a:t>окреслено</a:t>
          </a:r>
          <a:r>
            <a:rPr lang="ru-RU" sz="4400" b="1" i="0" kern="1200" dirty="0"/>
            <a:t> </a:t>
          </a:r>
          <a:r>
            <a:rPr lang="ru-RU" sz="4400" b="1" i="0" kern="1200" dirty="0" err="1"/>
            <a:t>завдання</a:t>
          </a:r>
          <a:r>
            <a:rPr lang="ru-RU" sz="4400" b="1" i="0" kern="1200" dirty="0"/>
            <a:t> та </a:t>
          </a:r>
          <a:r>
            <a:rPr lang="ru-RU" sz="4400" b="1" i="0" kern="1200" dirty="0" err="1"/>
            <a:t>специфіку</a:t>
          </a:r>
          <a:r>
            <a:rPr lang="ru-RU" sz="4400" b="1" i="0" kern="1200" dirty="0"/>
            <a:t> </a:t>
          </a:r>
          <a:r>
            <a:rPr lang="ru-RU" sz="4400" b="1" i="0" kern="1200" dirty="0" err="1"/>
            <a:t>роботи</a:t>
          </a:r>
          <a:r>
            <a:rPr lang="ru-RU" sz="4400" b="1" i="0" kern="1200" dirty="0"/>
            <a:t> </a:t>
          </a:r>
          <a:r>
            <a:rPr lang="ru-RU" sz="4400" b="1" i="0" kern="1200" dirty="0" err="1"/>
            <a:t>інститутів</a:t>
          </a:r>
          <a:r>
            <a:rPr lang="ru-RU" sz="4400" b="1" i="0" kern="1200" dirty="0"/>
            <a:t> </a:t>
          </a:r>
          <a:r>
            <a:rPr lang="ru-RU" sz="4400" b="1" i="0" kern="1200" dirty="0" err="1"/>
            <a:t>Європейського</a:t>
          </a:r>
          <a:r>
            <a:rPr lang="ru-RU" sz="4400" b="1" i="0" kern="1200" dirty="0"/>
            <a:t> Союзу, охарактеризовано роботу </a:t>
          </a:r>
          <a:r>
            <a:rPr lang="ru-RU" sz="4400" b="1" i="0" kern="1200" dirty="0" err="1"/>
            <a:t>представників</a:t>
          </a:r>
          <a:r>
            <a:rPr lang="ru-RU" sz="4400" b="1" i="0" kern="1200" dirty="0"/>
            <a:t> та </a:t>
          </a:r>
          <a:r>
            <a:rPr lang="ru-RU" sz="4400" b="1" i="0" kern="1200" dirty="0" err="1"/>
            <a:t>місце</a:t>
          </a:r>
          <a:r>
            <a:rPr lang="ru-RU" sz="4400" b="1" i="0" kern="1200" dirty="0"/>
            <a:t> </a:t>
          </a:r>
          <a:r>
            <a:rPr lang="ru-RU" sz="4400" b="1" i="0" kern="1200" dirty="0" err="1"/>
            <a:t>розташування</a:t>
          </a:r>
          <a:r>
            <a:rPr lang="ru-RU" sz="4400" b="1" i="0" kern="1200" dirty="0"/>
            <a:t> штаб-квартир</a:t>
          </a:r>
          <a:endParaRPr lang="ru-UA" sz="4400" b="1" kern="1200" dirty="0">
            <a:solidFill>
              <a:schemeClr val="bg2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</dsp:txBody>
      <dsp:txXfrm>
        <a:off x="13262709" y="6176649"/>
        <a:ext cx="9365985" cy="60221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2A400-A2A7-4444-8996-73218BF635C0}">
      <dsp:nvSpPr>
        <dsp:cNvPr id="0" name=""/>
        <dsp:cNvSpPr/>
      </dsp:nvSpPr>
      <dsp:spPr>
        <a:xfrm rot="1445798">
          <a:off x="7562970" y="7756270"/>
          <a:ext cx="646860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646860" y="32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19985834">
          <a:off x="7539280" y="4547988"/>
          <a:ext cx="958641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958641" y="32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188188" y="2038386"/>
          <a:ext cx="8557748" cy="855774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7878632" y="699311"/>
          <a:ext cx="6375848" cy="4669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i="0" kern="1200" dirty="0" err="1"/>
            <a:t>Флоріан</a:t>
          </a:r>
          <a:r>
            <a:rPr lang="ru-RU" sz="4400" b="1" i="0" kern="1200" dirty="0"/>
            <a:t> </a:t>
          </a:r>
          <a:r>
            <a:rPr lang="ru-RU" sz="4400" b="1" i="0" kern="1200" dirty="0" err="1"/>
            <a:t>Бібер</a:t>
          </a:r>
          <a:r>
            <a:rPr lang="ru-RU" sz="4400" b="1" i="0" kern="1200" dirty="0"/>
            <a:t>, </a:t>
          </a:r>
          <a:r>
            <a:rPr lang="ru-RU" sz="4400" b="1" i="0" kern="1200" dirty="0" err="1"/>
            <a:t>професор</a:t>
          </a:r>
          <a:r>
            <a:rPr lang="ru-RU" sz="4400" b="1" i="0" kern="1200" dirty="0"/>
            <a:t> </a:t>
          </a:r>
          <a:r>
            <a:rPr lang="ru-RU" sz="4400" b="1" i="0" kern="1200" dirty="0" err="1"/>
            <a:t>історії</a:t>
          </a:r>
          <a:r>
            <a:rPr lang="ru-RU" sz="4400" b="1" i="0" kern="1200" dirty="0"/>
            <a:t> та </a:t>
          </a:r>
          <a:r>
            <a:rPr lang="ru-RU" sz="4400" b="1" i="0" kern="1200" dirty="0" err="1"/>
            <a:t>політики</a:t>
          </a:r>
          <a:r>
            <a:rPr lang="ru-RU" sz="4400" b="1" i="0" kern="1200" dirty="0"/>
            <a:t> </a:t>
          </a:r>
          <a:r>
            <a:rPr lang="ru-RU" sz="4400" b="1" i="0" kern="1200" dirty="0" err="1"/>
            <a:t>Південно-Східної</a:t>
          </a:r>
          <a:r>
            <a:rPr lang="ru-RU" sz="4400" b="1" i="0" kern="1200" dirty="0"/>
            <a:t> </a:t>
          </a:r>
          <a:r>
            <a:rPr lang="ru-RU" sz="4400" b="1" i="0" kern="1200" dirty="0" err="1"/>
            <a:t>Європи</a:t>
          </a:r>
          <a:endParaRPr lang="ru-UA" sz="4400" b="1" kern="1200" dirty="0">
            <a:solidFill>
              <a:schemeClr val="bg2"/>
            </a:solidFill>
          </a:endParaRPr>
        </a:p>
      </dsp:txBody>
      <dsp:txXfrm>
        <a:off x="8812353" y="1383166"/>
        <a:ext cx="4508406" cy="3301945"/>
      </dsp:txXfrm>
    </dsp:sp>
    <dsp:sp modelId="{0BAA2D9A-3B08-42AC-98F5-D887ADD38B37}">
      <dsp:nvSpPr>
        <dsp:cNvPr id="0" name=""/>
        <dsp:cNvSpPr/>
      </dsp:nvSpPr>
      <dsp:spPr>
        <a:xfrm>
          <a:off x="13216446" y="699311"/>
          <a:ext cx="9563772" cy="466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400" b="1" i="0" kern="1200" dirty="0"/>
            <a:t>23 </a:t>
          </a:r>
          <a:r>
            <a:rPr lang="ru-RU" sz="5400" b="1" i="0" kern="1200" dirty="0" err="1"/>
            <a:t>травня</a:t>
          </a:r>
          <a:r>
            <a:rPr lang="ru-RU" sz="5400" b="1" i="0" kern="1200" dirty="0"/>
            <a:t> </a:t>
          </a:r>
          <a:r>
            <a:rPr lang="uk-UA" sz="5400" b="1" kern="1200" dirty="0"/>
            <a:t>2023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онлайн-лекція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«</a:t>
          </a:r>
          <a:r>
            <a:rPr lang="ru-RU" sz="5400" b="1" i="0" kern="1200" dirty="0" err="1"/>
            <a:t>Розширення</a:t>
          </a:r>
          <a:r>
            <a:rPr lang="ru-RU" sz="5400" b="1" i="0" kern="1200" dirty="0"/>
            <a:t> та </a:t>
          </a:r>
          <a:r>
            <a:rPr lang="ru-RU" sz="5400" b="1" i="0" kern="1200" dirty="0" err="1"/>
            <a:t>демократія</a:t>
          </a:r>
          <a:r>
            <a:rPr lang="ru-RU" sz="5400" b="1" i="0" kern="1200" dirty="0"/>
            <a:t> як </a:t>
          </a:r>
          <a:r>
            <a:rPr lang="ru-RU" sz="5400" b="1" i="0" kern="1200" dirty="0" err="1"/>
            <a:t>зовнішня</a:t>
          </a:r>
          <a:r>
            <a:rPr lang="ru-RU" sz="5400" b="1" i="0" kern="1200" dirty="0"/>
            <a:t> </a:t>
          </a:r>
          <a:r>
            <a:rPr lang="ru-RU" sz="5400" b="1" i="0" kern="1200" dirty="0" err="1"/>
            <a:t>політика</a:t>
          </a:r>
          <a:r>
            <a:rPr lang="ru-RU" sz="5400" b="1" i="0" kern="1200" dirty="0"/>
            <a:t> ЄС</a:t>
          </a:r>
          <a:r>
            <a:rPr lang="uk-UA" sz="5400" b="1" kern="1200" dirty="0"/>
            <a:t>»</a:t>
          </a:r>
          <a:r>
            <a:rPr lang="en-US" sz="5400" b="1" kern="1200" dirty="0"/>
            <a:t> </a:t>
          </a:r>
          <a:r>
            <a:rPr lang="en-US" sz="2800" b="1" kern="1200" dirty="0">
              <a:hlinkClick xmlns:r="http://schemas.openxmlformats.org/officeDocument/2006/relationships" r:id="rId2"/>
            </a:rPr>
            <a:t>https://chmnu.edu.ua/vidbulasya-zaklyuchna-lektsiya-tsiklu-yevropejskij-soyuz-yak-model-regionalnoyi-integratsiyi/</a:t>
          </a:r>
          <a:endParaRPr lang="ru-UA" sz="28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</dsp:txBody>
      <dsp:txXfrm>
        <a:off x="13216446" y="699311"/>
        <a:ext cx="9563772" cy="4669655"/>
      </dsp:txXfrm>
    </dsp:sp>
    <dsp:sp modelId="{EFB103A3-A11E-43A0-9AE2-145D6C29EA52}">
      <dsp:nvSpPr>
        <dsp:cNvPr id="0" name=""/>
        <dsp:cNvSpPr/>
      </dsp:nvSpPr>
      <dsp:spPr>
        <a:xfrm>
          <a:off x="7891930" y="6176649"/>
          <a:ext cx="6243990" cy="6022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/>
            <a:t>директор Центру </a:t>
          </a:r>
          <a:r>
            <a:rPr lang="ru-RU" sz="3600" b="1" i="0" kern="1200" dirty="0" err="1"/>
            <a:t>досліджень</a:t>
          </a:r>
          <a:r>
            <a:rPr lang="ru-RU" sz="3600" b="1" i="0" kern="1200" dirty="0"/>
            <a:t> </a:t>
          </a:r>
          <a:r>
            <a:rPr lang="ru-RU" sz="3600" b="1" i="0" kern="1200" dirty="0" err="1"/>
            <a:t>Південно-Східної</a:t>
          </a:r>
          <a:r>
            <a:rPr lang="ru-RU" sz="3600" b="1" i="0" kern="1200" dirty="0"/>
            <a:t> </a:t>
          </a:r>
          <a:r>
            <a:rPr lang="ru-RU" sz="3600" b="1" i="0" kern="1200" dirty="0" err="1"/>
            <a:t>Європи</a:t>
          </a:r>
          <a:r>
            <a:rPr lang="ru-RU" sz="3600" b="1" i="0" kern="1200" dirty="0"/>
            <a:t> </a:t>
          </a:r>
          <a:r>
            <a:rPr lang="ru-RU" sz="3600" b="1" i="0" kern="1200" dirty="0" err="1"/>
            <a:t>Ґрацького</a:t>
          </a:r>
          <a:r>
            <a:rPr lang="ru-RU" sz="3600" b="1" i="0" kern="1200" dirty="0"/>
            <a:t> </a:t>
          </a:r>
          <a:r>
            <a:rPr lang="ru-RU" sz="3600" b="1" i="0" kern="1200" dirty="0" err="1"/>
            <a:t>університету</a:t>
          </a:r>
          <a:r>
            <a:rPr lang="ru-RU" sz="3600" b="1" i="0" kern="1200" dirty="0"/>
            <a:t> </a:t>
          </a:r>
          <a:r>
            <a:rPr lang="ru-RU" sz="3600" b="1" i="0" kern="1200" dirty="0" err="1"/>
            <a:t>імені</a:t>
          </a:r>
          <a:r>
            <a:rPr lang="ru-RU" sz="3600" b="1" i="0" kern="1200" dirty="0"/>
            <a:t> Карла і </a:t>
          </a:r>
          <a:r>
            <a:rPr lang="ru-RU" sz="3600" b="1" i="0" kern="1200" dirty="0" err="1"/>
            <a:t>Франці</a:t>
          </a:r>
          <a:r>
            <a:rPr lang="ru-RU" sz="3600" b="1" i="0" kern="1200" dirty="0"/>
            <a:t> (</a:t>
          </a:r>
          <a:r>
            <a:rPr lang="ru-RU" sz="3600" b="1" i="0" kern="1200" dirty="0" err="1"/>
            <a:t>Австрія</a:t>
          </a:r>
          <a:r>
            <a:rPr lang="ru-RU" sz="3600" b="1" i="0" kern="1200" dirty="0"/>
            <a:t>), член </a:t>
          </a:r>
          <a:r>
            <a:rPr lang="ru-RU" sz="3600" b="1" i="0" kern="1200" dirty="0" err="1"/>
            <a:t>Європейської</a:t>
          </a:r>
          <a:r>
            <a:rPr lang="ru-RU" sz="3600" b="1" i="0" kern="1200" dirty="0"/>
            <a:t> </a:t>
          </a:r>
          <a:r>
            <a:rPr lang="ru-RU" sz="3600" b="1" i="0" kern="1200" dirty="0" err="1"/>
            <a:t>академії</a:t>
          </a:r>
          <a:r>
            <a:rPr lang="ru-RU" sz="3600" b="1" i="0" kern="1200" dirty="0"/>
            <a:t> наук і </a:t>
          </a:r>
          <a:r>
            <a:rPr lang="ru-RU" sz="3600" b="1" i="0" kern="1200" dirty="0" err="1"/>
            <a:t>мистецтва</a:t>
          </a:r>
          <a:endParaRPr lang="ru-UA" sz="3600" b="1" kern="1200" dirty="0">
            <a:solidFill>
              <a:schemeClr val="bg2"/>
            </a:solidFill>
          </a:endParaRPr>
        </a:p>
      </dsp:txBody>
      <dsp:txXfrm>
        <a:off x="8806341" y="7058568"/>
        <a:ext cx="4415168" cy="4258284"/>
      </dsp:txXfrm>
    </dsp:sp>
    <dsp:sp modelId="{5D802188-A0A7-42B1-8489-FFEEF50C51AA}">
      <dsp:nvSpPr>
        <dsp:cNvPr id="0" name=""/>
        <dsp:cNvSpPr/>
      </dsp:nvSpPr>
      <dsp:spPr>
        <a:xfrm>
          <a:off x="13262709" y="6176649"/>
          <a:ext cx="9365985" cy="602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b="1" i="0" kern="1200" dirty="0" err="1"/>
            <a:t>Обговорювали</a:t>
          </a:r>
          <a:r>
            <a:rPr lang="ru-RU" sz="4000" b="1" i="0" kern="1200" dirty="0"/>
            <a:t> причини та </a:t>
          </a:r>
          <a:r>
            <a:rPr lang="ru-RU" sz="4000" b="1" i="0" kern="1200" dirty="0" err="1"/>
            <a:t>наслідки</a:t>
          </a:r>
          <a:r>
            <a:rPr lang="ru-RU" sz="4000" b="1" i="0" kern="1200" dirty="0"/>
            <a:t> </a:t>
          </a:r>
          <a:r>
            <a:rPr lang="ru-RU" sz="4000" b="1" i="0" kern="1200" dirty="0" err="1"/>
            <a:t>розширення</a:t>
          </a:r>
          <a:r>
            <a:rPr lang="ru-RU" sz="4000" b="1" i="0" kern="1200" dirty="0"/>
            <a:t>, </a:t>
          </a:r>
          <a:r>
            <a:rPr lang="ru-RU" sz="4000" b="1" i="0" kern="1200" dirty="0" err="1"/>
            <a:t>вплив</a:t>
          </a:r>
          <a:r>
            <a:rPr lang="ru-RU" sz="4000" b="1" i="0" kern="1200" dirty="0"/>
            <a:t> </a:t>
          </a:r>
          <a:r>
            <a:rPr lang="ru-RU" sz="4000" b="1" i="0" kern="1200" dirty="0" err="1"/>
            <a:t>європеїзації</a:t>
          </a:r>
          <a:r>
            <a:rPr lang="ru-RU" sz="4000" b="1" i="0" kern="1200" dirty="0"/>
            <a:t> на </a:t>
          </a:r>
          <a:r>
            <a:rPr lang="ru-RU" sz="4000" b="1" i="0" kern="1200" dirty="0" err="1"/>
            <a:t>країни</a:t>
          </a:r>
          <a:r>
            <a:rPr lang="ru-RU" sz="4000" b="1" i="0" kern="1200" dirty="0"/>
            <a:t>, </a:t>
          </a:r>
          <a:r>
            <a:rPr lang="ru-RU" sz="4000" b="1" i="0" kern="1200" dirty="0" err="1"/>
            <a:t>процес</a:t>
          </a:r>
          <a:r>
            <a:rPr lang="ru-RU" sz="4000" b="1" i="0" kern="1200" dirty="0"/>
            <a:t> </a:t>
          </a:r>
          <a:r>
            <a:rPr lang="ru-RU" sz="4000" b="1" i="0" kern="1200" dirty="0" err="1"/>
            <a:t>приєднання</a:t>
          </a:r>
          <a:r>
            <a:rPr lang="ru-RU" sz="4000" b="1" i="0" kern="1200" dirty="0"/>
            <a:t> </a:t>
          </a:r>
          <a:r>
            <a:rPr lang="ru-RU" sz="4000" b="1" i="0" kern="1200" dirty="0" err="1"/>
            <a:t>країн</a:t>
          </a:r>
          <a:r>
            <a:rPr lang="ru-RU" sz="4000" b="1" i="0" kern="1200" dirty="0"/>
            <a:t> до ЄС, </a:t>
          </a:r>
          <a:r>
            <a:rPr lang="ru-RU" sz="4000" b="1" i="0" kern="1200" dirty="0" err="1"/>
            <a:t>виклики</a:t>
          </a:r>
          <a:r>
            <a:rPr lang="ru-RU" sz="4000" b="1" i="0" kern="1200" dirty="0"/>
            <a:t>, </a:t>
          </a:r>
          <a:r>
            <a:rPr lang="ru-RU" sz="4000" b="1" i="0" kern="1200" dirty="0" err="1"/>
            <a:t>які</a:t>
          </a:r>
          <a:r>
            <a:rPr lang="ru-RU" sz="4000" b="1" i="0" kern="1200" dirty="0"/>
            <a:t> </a:t>
          </a:r>
          <a:r>
            <a:rPr lang="ru-RU" sz="4000" b="1" i="0" kern="1200" dirty="0" err="1"/>
            <a:t>виникають</a:t>
          </a:r>
          <a:r>
            <a:rPr lang="ru-RU" sz="4000" b="1" i="0" kern="1200" dirty="0"/>
            <a:t> </a:t>
          </a:r>
          <a:r>
            <a:rPr lang="ru-RU" sz="4000" b="1" i="0" kern="1200" dirty="0" err="1"/>
            <a:t>під</a:t>
          </a:r>
          <a:r>
            <a:rPr lang="ru-RU" sz="4000" b="1" i="0" kern="1200" dirty="0"/>
            <a:t> час </a:t>
          </a:r>
          <a:r>
            <a:rPr lang="ru-RU" sz="4000" b="1" i="0" kern="1200" dirty="0" err="1"/>
            <a:t>розширення</a:t>
          </a:r>
          <a:r>
            <a:rPr lang="ru-RU" sz="4000" b="1" i="0" kern="1200" dirty="0"/>
            <a:t> ЄС та </a:t>
          </a:r>
          <a:r>
            <a:rPr lang="ru-RU" sz="4000" b="1" i="0" kern="1200" dirty="0" err="1"/>
            <a:t>питання</a:t>
          </a:r>
          <a:r>
            <a:rPr lang="ru-RU" sz="4000" b="1" i="0" kern="1200" dirty="0"/>
            <a:t> </a:t>
          </a:r>
          <a:r>
            <a:rPr lang="ru-RU" sz="4000" b="1" i="0" kern="1200" dirty="0" err="1"/>
            <a:t>демократії</a:t>
          </a:r>
          <a:r>
            <a:rPr lang="ru-RU" sz="4000" b="1" i="0" kern="1200" dirty="0"/>
            <a:t> у </a:t>
          </a:r>
          <a:r>
            <a:rPr lang="ru-RU" sz="4000" b="1" i="0" kern="1200" dirty="0" err="1"/>
            <a:t>парадигмі</a:t>
          </a:r>
          <a:r>
            <a:rPr lang="ru-RU" sz="4000" b="1" i="0" kern="1200" dirty="0"/>
            <a:t> </a:t>
          </a:r>
          <a:r>
            <a:rPr lang="ru-RU" sz="4000" b="1" i="0" kern="1200" dirty="0" err="1"/>
            <a:t>розширення</a:t>
          </a:r>
          <a:endParaRPr lang="ru-UA" sz="4000" b="1" kern="1200" dirty="0">
            <a:solidFill>
              <a:schemeClr val="bg2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</dsp:txBody>
      <dsp:txXfrm>
        <a:off x="13262709" y="6176649"/>
        <a:ext cx="9365985" cy="6022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A8B0-C80F-4220-81E1-A62870CEF3D9}">
      <dsp:nvSpPr>
        <dsp:cNvPr id="0" name=""/>
        <dsp:cNvSpPr/>
      </dsp:nvSpPr>
      <dsp:spPr>
        <a:xfrm rot="1381858">
          <a:off x="7816972" y="7862945"/>
          <a:ext cx="1178105" cy="62490"/>
        </a:xfrm>
        <a:custGeom>
          <a:avLst/>
          <a:gdLst/>
          <a:ahLst/>
          <a:cxnLst/>
          <a:rect l="0" t="0" r="0" b="0"/>
          <a:pathLst>
            <a:path>
              <a:moveTo>
                <a:pt x="0" y="31245"/>
              </a:moveTo>
              <a:lnTo>
                <a:pt x="1178105" y="31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20140478">
          <a:off x="7793484" y="4764089"/>
          <a:ext cx="1586842" cy="62490"/>
        </a:xfrm>
        <a:custGeom>
          <a:avLst/>
          <a:gdLst/>
          <a:ahLst/>
          <a:cxnLst/>
          <a:rect l="0" t="0" r="0" b="0"/>
          <a:pathLst>
            <a:path>
              <a:moveTo>
                <a:pt x="0" y="31245"/>
              </a:moveTo>
              <a:lnTo>
                <a:pt x="1586842" y="31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702470" y="2292692"/>
          <a:ext cx="8278561" cy="827856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8915186" y="769278"/>
          <a:ext cx="6167843" cy="4967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kern="1200" dirty="0"/>
            <a:t>Пітер </a:t>
          </a:r>
          <a:r>
            <a:rPr lang="uk-UA" sz="5400" kern="1200" dirty="0" err="1"/>
            <a:t>Кемпбел</a:t>
          </a:r>
          <a:r>
            <a:rPr lang="uk-UA" sz="5400" kern="1200" dirty="0"/>
            <a:t> (</a:t>
          </a:r>
          <a:r>
            <a:rPr lang="en-US" sz="5400" kern="1200" dirty="0"/>
            <a:t>Baylor University</a:t>
          </a:r>
          <a:r>
            <a:rPr lang="uk-UA" sz="5400" kern="1200" dirty="0"/>
            <a:t>) </a:t>
          </a:r>
          <a:endParaRPr lang="ru-UA" sz="5400" b="1" kern="1200" dirty="0">
            <a:solidFill>
              <a:schemeClr val="bg2"/>
            </a:solidFill>
          </a:endParaRPr>
        </a:p>
      </dsp:txBody>
      <dsp:txXfrm>
        <a:off x="9818446" y="1496698"/>
        <a:ext cx="4361323" cy="3512297"/>
      </dsp:txXfrm>
    </dsp:sp>
    <dsp:sp modelId="{0BAA2D9A-3B08-42AC-98F5-D887ADD38B37}">
      <dsp:nvSpPr>
        <dsp:cNvPr id="0" name=""/>
        <dsp:cNvSpPr/>
      </dsp:nvSpPr>
      <dsp:spPr>
        <a:xfrm>
          <a:off x="14078860" y="769278"/>
          <a:ext cx="9251764" cy="4967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29 вересня 2022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онлайн-лекція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«Чому держави воюють?»</a:t>
          </a:r>
          <a:endParaRPr lang="ru-UA" sz="5400" b="1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hlinkClick xmlns:r="http://schemas.openxmlformats.org/officeDocument/2006/relationships" r:id="rId2"/>
            </a:rPr>
            <a:t>https://www.facebook.com/History.chmnu/posts/pfbid0Yy2WdPqHyfuNcuiTu3abR54YQMDS6XygCMF6F9SW9uEgt4iM2KrRB5iTcMXtZiP3l</a:t>
          </a:r>
          <a:endParaRPr lang="ru-UA" sz="28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</dsp:txBody>
      <dsp:txXfrm>
        <a:off x="14078860" y="769278"/>
        <a:ext cx="9251764" cy="4967137"/>
      </dsp:txXfrm>
    </dsp:sp>
    <dsp:sp modelId="{D3354D7E-3288-4581-A818-051463A991C3}">
      <dsp:nvSpPr>
        <dsp:cNvPr id="0" name=""/>
        <dsp:cNvSpPr/>
      </dsp:nvSpPr>
      <dsp:spPr>
        <a:xfrm>
          <a:off x="8671324" y="6716549"/>
          <a:ext cx="5613311" cy="496713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90000" r="-9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 </a:t>
          </a:r>
          <a:endParaRPr lang="ru-UA" sz="6500" kern="1200" dirty="0"/>
        </a:p>
      </dsp:txBody>
      <dsp:txXfrm>
        <a:off x="9493374" y="7443969"/>
        <a:ext cx="3969211" cy="3512297"/>
      </dsp:txXfrm>
    </dsp:sp>
    <dsp:sp modelId="{1317B81C-0D77-44DA-8C95-B9EF8DA7C7C3}">
      <dsp:nvSpPr>
        <dsp:cNvPr id="0" name=""/>
        <dsp:cNvSpPr/>
      </dsp:nvSpPr>
      <dsp:spPr>
        <a:xfrm>
          <a:off x="13973631" y="6716549"/>
          <a:ext cx="8419967" cy="4967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</dsp:txBody>
      <dsp:txXfrm>
        <a:off x="13973631" y="6716549"/>
        <a:ext cx="8419967" cy="4967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A8B0-C80F-4220-81E1-A62870CEF3D9}">
      <dsp:nvSpPr>
        <dsp:cNvPr id="0" name=""/>
        <dsp:cNvSpPr/>
      </dsp:nvSpPr>
      <dsp:spPr>
        <a:xfrm rot="1366777">
          <a:off x="7934893" y="8435396"/>
          <a:ext cx="1619318" cy="66621"/>
        </a:xfrm>
        <a:custGeom>
          <a:avLst/>
          <a:gdLst/>
          <a:ahLst/>
          <a:cxnLst/>
          <a:rect l="0" t="0" r="0" b="0"/>
          <a:pathLst>
            <a:path>
              <a:moveTo>
                <a:pt x="0" y="33310"/>
              </a:moveTo>
              <a:lnTo>
                <a:pt x="1619318" y="33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20012548">
          <a:off x="7891379" y="4833661"/>
          <a:ext cx="2036879" cy="66621"/>
        </a:xfrm>
        <a:custGeom>
          <a:avLst/>
          <a:gdLst/>
          <a:ahLst/>
          <a:cxnLst/>
          <a:rect l="0" t="0" r="0" b="0"/>
          <a:pathLst>
            <a:path>
              <a:moveTo>
                <a:pt x="0" y="33310"/>
              </a:moveTo>
              <a:lnTo>
                <a:pt x="2036879" y="33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496108" y="2445095"/>
          <a:ext cx="8825808" cy="882580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9544280" y="585818"/>
          <a:ext cx="5295485" cy="5295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William </a:t>
          </a:r>
          <a:r>
            <a:rPr lang="en-US" sz="5700" kern="1200" dirty="0" err="1"/>
            <a:t>Wohlforth</a:t>
          </a:r>
          <a:r>
            <a:rPr lang="en-US" sz="5700" kern="1200" dirty="0"/>
            <a:t> (Dartmouth College) </a:t>
          </a:r>
          <a:endParaRPr lang="ru-UA" sz="5700" kern="1200" dirty="0"/>
        </a:p>
      </dsp:txBody>
      <dsp:txXfrm>
        <a:off x="10319786" y="1361324"/>
        <a:ext cx="3744473" cy="3744473"/>
      </dsp:txXfrm>
    </dsp:sp>
    <dsp:sp modelId="{0BAA2D9A-3B08-42AC-98F5-D887ADD38B37}">
      <dsp:nvSpPr>
        <dsp:cNvPr id="0" name=""/>
        <dsp:cNvSpPr/>
      </dsp:nvSpPr>
      <dsp:spPr>
        <a:xfrm>
          <a:off x="15369314" y="585818"/>
          <a:ext cx="7943227" cy="529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05 жовтня 2022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онлайн-лекція «</a:t>
          </a:r>
          <a:r>
            <a:rPr lang="ru-RU" sz="5400" b="1" kern="1200" dirty="0" err="1"/>
            <a:t>Російсько-українська</a:t>
          </a:r>
          <a:r>
            <a:rPr lang="ru-RU" sz="5400" b="1" kern="1200" dirty="0"/>
            <a:t> </a:t>
          </a:r>
          <a:r>
            <a:rPr lang="ru-RU" sz="5400" b="1" kern="1200" dirty="0" err="1"/>
            <a:t>війна</a:t>
          </a:r>
          <a:r>
            <a:rPr lang="ru-RU" sz="5400" b="1" kern="1200" dirty="0"/>
            <a:t> з </a:t>
          </a:r>
          <a:r>
            <a:rPr lang="ru-RU" sz="5400" b="1" kern="1200" dirty="0" err="1"/>
            <a:t>погляду</a:t>
          </a:r>
          <a:r>
            <a:rPr lang="ru-RU" sz="5400" b="1" kern="1200" dirty="0"/>
            <a:t> </a:t>
          </a:r>
          <a:r>
            <a:rPr lang="ru-RU" sz="5400" b="1" kern="1200" dirty="0" err="1"/>
            <a:t>теорій</a:t>
          </a:r>
          <a:r>
            <a:rPr lang="ru-RU" sz="5400" b="1" kern="1200" dirty="0"/>
            <a:t> </a:t>
          </a:r>
          <a:r>
            <a:rPr lang="ru-RU" sz="5400" b="1" kern="1200" dirty="0" err="1"/>
            <a:t>реалізму</a:t>
          </a:r>
          <a:r>
            <a:rPr lang="ru-RU" sz="5400" b="1" kern="1200" dirty="0"/>
            <a:t>»</a:t>
          </a:r>
          <a:endParaRPr lang="ru-UA" sz="5400" b="1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hlinkClick xmlns:r="http://schemas.openxmlformats.org/officeDocument/2006/relationships" r:id="rId2"/>
            </a:rPr>
            <a:t>https://www.facebook.com/History.chmnu/posts/pfbid034r5etJpgqnsc1DCUhd9QY6XA65tVUYYTuvznHkPf8aw4zvYAqhN7BUr99DgcgmtVl</a:t>
          </a:r>
          <a:endParaRPr lang="ru-UA" sz="28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</dsp:txBody>
      <dsp:txXfrm>
        <a:off x="15369314" y="585818"/>
        <a:ext cx="7943227" cy="5295485"/>
      </dsp:txXfrm>
    </dsp:sp>
    <dsp:sp modelId="{D3354D7E-3288-4581-A818-051463A991C3}">
      <dsp:nvSpPr>
        <dsp:cNvPr id="0" name=""/>
        <dsp:cNvSpPr/>
      </dsp:nvSpPr>
      <dsp:spPr>
        <a:xfrm>
          <a:off x="9284537" y="7159627"/>
          <a:ext cx="5295485" cy="5295485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700" kern="1200" dirty="0"/>
            <a:t> </a:t>
          </a:r>
          <a:endParaRPr lang="ru-UA" sz="5700" kern="1200" dirty="0"/>
        </a:p>
      </dsp:txBody>
      <dsp:txXfrm>
        <a:off x="10060043" y="7935133"/>
        <a:ext cx="3744473" cy="3744473"/>
      </dsp:txXfrm>
    </dsp:sp>
    <dsp:sp modelId="{1317B81C-0D77-44DA-8C95-B9EF8DA7C7C3}">
      <dsp:nvSpPr>
        <dsp:cNvPr id="0" name=""/>
        <dsp:cNvSpPr/>
      </dsp:nvSpPr>
      <dsp:spPr>
        <a:xfrm>
          <a:off x="15109570" y="7159627"/>
          <a:ext cx="7943227" cy="529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Розглянуто</a:t>
          </a:r>
          <a:r>
            <a:rPr lang="ru-RU" sz="3200" b="1" kern="1200" dirty="0"/>
            <a:t> </a:t>
          </a:r>
          <a:r>
            <a:rPr lang="ru-RU" sz="3200" b="1" kern="1200" dirty="0" err="1"/>
            <a:t>питання</a:t>
          </a:r>
          <a:r>
            <a:rPr lang="ru-RU" sz="3200" b="1" kern="1200" dirty="0"/>
            <a:t> </a:t>
          </a:r>
          <a:r>
            <a:rPr lang="ru-RU" sz="3200" b="1" kern="1200" dirty="0" err="1"/>
            <a:t>російського</a:t>
          </a:r>
          <a:r>
            <a:rPr lang="ru-RU" sz="3200" b="1" kern="1200" dirty="0"/>
            <a:t> </a:t>
          </a:r>
          <a:r>
            <a:rPr lang="ru-RU" sz="3200" b="1" kern="1200" dirty="0" err="1"/>
            <a:t>вторгнення</a:t>
          </a:r>
          <a:r>
            <a:rPr lang="ru-RU" sz="3200" b="1" kern="1200" dirty="0"/>
            <a:t> на </a:t>
          </a:r>
          <a:r>
            <a:rPr lang="ru-RU" sz="3200" b="1" kern="1200" dirty="0" err="1"/>
            <a:t>територію</a:t>
          </a:r>
          <a:r>
            <a:rPr lang="ru-RU" sz="3200" b="1" kern="1200" dirty="0"/>
            <a:t> </a:t>
          </a:r>
          <a:r>
            <a:rPr lang="ru-RU" sz="3200" b="1" kern="1200" dirty="0" err="1"/>
            <a:t>України</a:t>
          </a:r>
          <a:r>
            <a:rPr lang="ru-RU" sz="3200" b="1" kern="1200" dirty="0"/>
            <a:t> з точки </a:t>
          </a:r>
          <a:r>
            <a:rPr lang="ru-RU" sz="3200" b="1" kern="1200" dirty="0" err="1"/>
            <a:t>зору</a:t>
          </a:r>
          <a:r>
            <a:rPr lang="ru-RU" sz="3200" b="1" kern="1200" dirty="0"/>
            <a:t> </a:t>
          </a:r>
          <a:r>
            <a:rPr lang="ru-RU" sz="3200" b="1" kern="1200" dirty="0" err="1"/>
            <a:t>теорії</a:t>
          </a:r>
          <a:r>
            <a:rPr lang="ru-RU" sz="3200" b="1" kern="1200" dirty="0"/>
            <a:t> </a:t>
          </a:r>
          <a:r>
            <a:rPr lang="ru-RU" sz="3200" b="1" kern="1200" dirty="0" err="1"/>
            <a:t>реалізму</a:t>
          </a:r>
          <a:r>
            <a:rPr lang="ru-RU" sz="3200" b="1" kern="1200" dirty="0"/>
            <a:t>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Спробували</a:t>
          </a:r>
          <a:r>
            <a:rPr lang="ru-RU" sz="3200" b="1" kern="1200" dirty="0"/>
            <a:t> </a:t>
          </a:r>
          <a:r>
            <a:rPr lang="ru-RU" sz="3200" b="1" kern="1200" dirty="0" err="1"/>
            <a:t>пояснити</a:t>
          </a:r>
          <a:r>
            <a:rPr lang="ru-RU" sz="3200" b="1" kern="1200" dirty="0"/>
            <a:t> </a:t>
          </a:r>
          <a:r>
            <a:rPr lang="ru-RU" sz="3200" b="1" kern="1200" dirty="0" err="1"/>
            <a:t>питання</a:t>
          </a:r>
          <a:r>
            <a:rPr lang="ru-RU" sz="3200" b="1" kern="1200" dirty="0"/>
            <a:t> </a:t>
          </a:r>
          <a:r>
            <a:rPr lang="ru-RU" sz="3200" b="1" kern="1200" dirty="0" err="1"/>
            <a:t>агресивної</a:t>
          </a:r>
          <a:r>
            <a:rPr lang="ru-RU" sz="3200" b="1" kern="1200" dirty="0"/>
            <a:t> та </a:t>
          </a:r>
          <a:r>
            <a:rPr lang="ru-RU" sz="3200" b="1" kern="1200" dirty="0" err="1"/>
            <a:t>войовничої</a:t>
          </a:r>
          <a:r>
            <a:rPr lang="ru-RU" sz="3200" b="1" kern="1200" dirty="0"/>
            <a:t> </a:t>
          </a:r>
          <a:r>
            <a:rPr lang="ru-RU" sz="3200" b="1" kern="1200" dirty="0" err="1"/>
            <a:t>поведінки</a:t>
          </a:r>
          <a:r>
            <a:rPr lang="ru-RU" sz="3200" b="1" kern="1200" dirty="0"/>
            <a:t> </a:t>
          </a:r>
          <a:r>
            <a:rPr lang="ru-RU" sz="3200" b="1" kern="1200" dirty="0" err="1"/>
            <a:t>Росії</a:t>
          </a:r>
          <a:r>
            <a:rPr lang="ru-RU" sz="3200" b="1" kern="1200" dirty="0"/>
            <a:t>, з точки </a:t>
          </a:r>
          <a:r>
            <a:rPr lang="ru-RU" sz="3200" b="1" kern="1200" dirty="0" err="1"/>
            <a:t>зору</a:t>
          </a:r>
          <a:r>
            <a:rPr lang="ru-RU" sz="3200" b="1" kern="1200" dirty="0"/>
            <a:t> </a:t>
          </a:r>
          <a:r>
            <a:rPr lang="ru-RU" sz="3200" b="1" kern="1200" dirty="0" err="1"/>
            <a:t>внутрішніх</a:t>
          </a:r>
          <a:r>
            <a:rPr lang="ru-RU" sz="3200" b="1" kern="1200" dirty="0"/>
            <a:t> </a:t>
          </a:r>
          <a:r>
            <a:rPr lang="ru-RU" sz="3200" b="1" kern="1200" dirty="0" err="1"/>
            <a:t>відчуттів</a:t>
          </a:r>
          <a:r>
            <a:rPr lang="ru-RU" sz="3200" b="1" kern="1200" dirty="0"/>
            <a:t> </a:t>
          </a:r>
          <a:r>
            <a:rPr lang="ru-RU" sz="3200" b="1" kern="1200" dirty="0" err="1"/>
            <a:t>небезпеки</a:t>
          </a:r>
          <a:r>
            <a:rPr lang="ru-RU" sz="3200" b="1" kern="1200" dirty="0"/>
            <a:t> </a:t>
          </a:r>
          <a:r>
            <a:rPr lang="ru-RU" sz="3200" b="1" kern="1200" dirty="0" err="1"/>
            <a:t>серед</a:t>
          </a:r>
          <a:r>
            <a:rPr lang="ru-RU" sz="3200" b="1" kern="1200" dirty="0"/>
            <a:t> </a:t>
          </a:r>
          <a:r>
            <a:rPr lang="ru-RU" sz="3200" b="1" kern="1200" dirty="0" err="1"/>
            <a:t>еліти</a:t>
          </a:r>
          <a:r>
            <a:rPr lang="ru-RU" sz="3200" b="1" kern="1200" dirty="0"/>
            <a:t> та </a:t>
          </a:r>
          <a:r>
            <a:rPr lang="ru-RU" sz="3200" b="1" kern="1200" dirty="0" err="1"/>
            <a:t>населення</a:t>
          </a:r>
          <a:r>
            <a:rPr lang="ru-RU" sz="3200" b="1" kern="1200" dirty="0"/>
            <a:t>, </a:t>
          </a:r>
          <a:r>
            <a:rPr lang="ru-RU" sz="3200" b="1" kern="1200" dirty="0" err="1"/>
            <a:t>авторитарної</a:t>
          </a:r>
          <a:r>
            <a:rPr lang="ru-RU" sz="3200" b="1" kern="1200" dirty="0"/>
            <a:t> та </a:t>
          </a:r>
          <a:r>
            <a:rPr lang="ru-RU" sz="3200" b="1" kern="1200" dirty="0" err="1"/>
            <a:t>імперської</a:t>
          </a:r>
          <a:r>
            <a:rPr lang="ru-RU" sz="3200" b="1" kern="1200" dirty="0"/>
            <a:t> </a:t>
          </a:r>
          <a:r>
            <a:rPr lang="ru-RU" sz="3200" b="1" kern="1200" dirty="0" err="1"/>
            <a:t>політики</a:t>
          </a:r>
          <a:r>
            <a:rPr lang="ru-RU" sz="3200" b="1" kern="1200" dirty="0"/>
            <a:t>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Розглянули</a:t>
          </a:r>
          <a:r>
            <a:rPr lang="ru-RU" sz="3200" b="1" kern="1200" dirty="0"/>
            <a:t> </a:t>
          </a:r>
          <a:r>
            <a:rPr lang="ru-RU" sz="3200" b="1" kern="1200" dirty="0" err="1"/>
            <a:t>геополітичну</a:t>
          </a:r>
          <a:r>
            <a:rPr lang="ru-RU" sz="3200" b="1" kern="1200" dirty="0"/>
            <a:t> </a:t>
          </a:r>
          <a:r>
            <a:rPr lang="ru-RU" sz="3200" b="1" kern="1200" dirty="0" err="1"/>
            <a:t>реальність</a:t>
          </a:r>
          <a:r>
            <a:rPr lang="ru-RU" sz="3200" b="1" kern="1200" dirty="0"/>
            <a:t> </a:t>
          </a:r>
          <a:r>
            <a:rPr lang="ru-RU" sz="3200" b="1" kern="1200" dirty="0" err="1"/>
            <a:t>Післявоєнного</a:t>
          </a:r>
          <a:r>
            <a:rPr lang="ru-RU" sz="3200" b="1" kern="1200" dirty="0"/>
            <a:t> </a:t>
          </a:r>
          <a:r>
            <a:rPr lang="ru-RU" sz="3200" b="1" kern="1200" dirty="0" err="1"/>
            <a:t>періоду</a:t>
          </a:r>
          <a:r>
            <a:rPr lang="ru-RU" sz="3200" b="1" kern="1200" dirty="0"/>
            <a:t> та </a:t>
          </a:r>
          <a:r>
            <a:rPr lang="ru-RU" sz="3200" b="1" kern="1200" dirty="0" err="1"/>
            <a:t>Холодної</a:t>
          </a:r>
          <a:r>
            <a:rPr lang="ru-RU" sz="3200" b="1" kern="1200" dirty="0"/>
            <a:t> </a:t>
          </a:r>
          <a:r>
            <a:rPr lang="ru-RU" sz="3200" b="1" kern="1200" dirty="0" err="1"/>
            <a:t>війни</a:t>
          </a:r>
          <a:r>
            <a:rPr lang="ru-RU" sz="3200" b="1" kern="1200" dirty="0"/>
            <a:t>, </a:t>
          </a:r>
          <a:r>
            <a:rPr lang="ru-RU" sz="3200" b="1" kern="1200" dirty="0" err="1"/>
            <a:t>котра</a:t>
          </a:r>
          <a:r>
            <a:rPr lang="ru-RU" sz="3200" b="1" kern="1200" dirty="0"/>
            <a:t> </a:t>
          </a:r>
          <a:r>
            <a:rPr lang="ru-RU" sz="3200" b="1" kern="1200" dirty="0" err="1"/>
            <a:t>вплинула</a:t>
          </a:r>
          <a:r>
            <a:rPr lang="ru-RU" sz="3200" b="1" kern="1200" dirty="0"/>
            <a:t> на </a:t>
          </a:r>
          <a:r>
            <a:rPr lang="ru-RU" sz="3200" b="1" kern="1200" dirty="0" err="1"/>
            <a:t>формування</a:t>
          </a:r>
          <a:r>
            <a:rPr lang="ru-RU" sz="3200" b="1" kern="1200" dirty="0"/>
            <a:t> </a:t>
          </a:r>
          <a:r>
            <a:rPr lang="ru-RU" sz="3200" b="1" kern="1200" dirty="0" err="1"/>
            <a:t>мілітарних</a:t>
          </a:r>
          <a:r>
            <a:rPr lang="ru-RU" sz="3200" b="1" kern="1200" dirty="0"/>
            <a:t> </a:t>
          </a:r>
          <a:r>
            <a:rPr lang="ru-RU" sz="3200" b="1" kern="1200" dirty="0" err="1"/>
            <a:t>настроїв</a:t>
          </a:r>
          <a:r>
            <a:rPr lang="ru-RU" sz="3200" b="1" kern="1200" dirty="0"/>
            <a:t> </a:t>
          </a:r>
          <a:r>
            <a:rPr lang="ru-RU" sz="3200" b="1" kern="1200" dirty="0" err="1"/>
            <a:t>всередині</a:t>
          </a:r>
          <a:r>
            <a:rPr lang="ru-RU" sz="3200" b="1" kern="1200" dirty="0"/>
            <a:t> </a:t>
          </a:r>
          <a:r>
            <a:rPr lang="ru-RU" sz="3200" b="1" kern="1200" dirty="0" err="1"/>
            <a:t>Росії</a:t>
          </a:r>
          <a:r>
            <a:rPr lang="ru-RU" sz="3200" b="1" kern="1200" dirty="0"/>
            <a:t>.</a:t>
          </a:r>
          <a:endParaRPr lang="ru-UA" sz="3200" b="1" kern="1200" dirty="0"/>
        </a:p>
      </dsp:txBody>
      <dsp:txXfrm>
        <a:off x="15109570" y="7159627"/>
        <a:ext cx="7943227" cy="5295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A8B0-C80F-4220-81E1-A62870CEF3D9}">
      <dsp:nvSpPr>
        <dsp:cNvPr id="0" name=""/>
        <dsp:cNvSpPr/>
      </dsp:nvSpPr>
      <dsp:spPr>
        <a:xfrm rot="1366401">
          <a:off x="7685631" y="8296873"/>
          <a:ext cx="1608603" cy="65478"/>
        </a:xfrm>
        <a:custGeom>
          <a:avLst/>
          <a:gdLst/>
          <a:ahLst/>
          <a:cxnLst/>
          <a:rect l="0" t="0" r="0" b="0"/>
          <a:pathLst>
            <a:path>
              <a:moveTo>
                <a:pt x="0" y="32739"/>
              </a:moveTo>
              <a:lnTo>
                <a:pt x="1608603" y="327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20071018">
          <a:off x="7675193" y="4940491"/>
          <a:ext cx="1503559" cy="65478"/>
        </a:xfrm>
        <a:custGeom>
          <a:avLst/>
          <a:gdLst/>
          <a:ahLst/>
          <a:cxnLst/>
          <a:rect l="0" t="0" r="0" b="0"/>
          <a:pathLst>
            <a:path>
              <a:moveTo>
                <a:pt x="0" y="32739"/>
              </a:moveTo>
              <a:lnTo>
                <a:pt x="1503559" y="327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375055" y="2406478"/>
          <a:ext cx="8674442" cy="867444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8702494" y="763582"/>
          <a:ext cx="6193708" cy="52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 err="1"/>
            <a:t>Пітер</a:t>
          </a:r>
          <a:r>
            <a:rPr lang="ru-RU" sz="4400" b="1" kern="1200" dirty="0"/>
            <a:t> </a:t>
          </a:r>
          <a:r>
            <a:rPr lang="ru-RU" sz="4400" b="1" kern="1200" dirty="0" err="1"/>
            <a:t>Рутланд</a:t>
          </a:r>
          <a:endParaRPr lang="ru-RU" sz="4400" b="1" kern="1200" dirty="0"/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/>
            <a:t>(</a:t>
          </a:r>
          <a:r>
            <a:rPr lang="ru-RU" sz="4400" b="1" kern="1200" dirty="0" err="1"/>
            <a:t>Весліанський</a:t>
          </a:r>
          <a:r>
            <a:rPr lang="ru-RU" sz="4400" b="1" kern="1200" dirty="0"/>
            <a:t> </a:t>
          </a:r>
          <a:r>
            <a:rPr lang="ru-RU" sz="4400" b="1" kern="1200" dirty="0" err="1"/>
            <a:t>Університет</a:t>
          </a:r>
          <a:r>
            <a:rPr lang="ru-RU" sz="4400" b="1" kern="1200" dirty="0"/>
            <a:t>) </a:t>
          </a:r>
          <a:endParaRPr lang="ru-UA" sz="4400" b="1" kern="1200" dirty="0"/>
        </a:p>
      </dsp:txBody>
      <dsp:txXfrm>
        <a:off x="9609542" y="1525788"/>
        <a:ext cx="4379612" cy="3680253"/>
      </dsp:txXfrm>
    </dsp:sp>
    <dsp:sp modelId="{0BAA2D9A-3B08-42AC-98F5-D887ADD38B37}">
      <dsp:nvSpPr>
        <dsp:cNvPr id="0" name=""/>
        <dsp:cNvSpPr/>
      </dsp:nvSpPr>
      <dsp:spPr>
        <a:xfrm>
          <a:off x="14180366" y="763582"/>
          <a:ext cx="9290562" cy="5204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10 жовтня 2022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онлайн-лекція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«</a:t>
          </a:r>
          <a:r>
            <a:rPr lang="ru-RU" sz="5400" b="1" kern="1200" dirty="0" err="1"/>
            <a:t>Агресія</a:t>
          </a:r>
          <a:r>
            <a:rPr lang="ru-RU" sz="5400" b="1" kern="1200" dirty="0"/>
            <a:t> </a:t>
          </a:r>
          <a:r>
            <a:rPr lang="ru-RU" sz="5400" b="1" kern="1200" dirty="0" err="1"/>
            <a:t>проти</a:t>
          </a:r>
          <a:r>
            <a:rPr lang="ru-RU" sz="5400" b="1" kern="1200" dirty="0"/>
            <a:t> </a:t>
          </a:r>
          <a:r>
            <a:rPr lang="ru-RU" sz="5400" b="1" kern="1200" dirty="0" err="1"/>
            <a:t>України</a:t>
          </a:r>
          <a:r>
            <a:rPr lang="ru-RU" sz="5400" b="1" kern="1200" dirty="0"/>
            <a:t>: </a:t>
          </a:r>
          <a:r>
            <a:rPr lang="ru-RU" sz="5400" b="1" kern="1200" dirty="0" err="1"/>
            <a:t>конструктивістське</a:t>
          </a:r>
          <a:r>
            <a:rPr lang="ru-RU" sz="5400" b="1" kern="1200" dirty="0"/>
            <a:t> </a:t>
          </a:r>
          <a:r>
            <a:rPr lang="ru-RU" sz="5400" b="1" kern="1200" dirty="0" err="1"/>
            <a:t>пояснення</a:t>
          </a:r>
          <a:r>
            <a:rPr lang="ru-RU" sz="5400" b="1" kern="1200" dirty="0"/>
            <a:t>»</a:t>
          </a:r>
          <a:endParaRPr lang="ru-UA" sz="5400" b="1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hlinkClick xmlns:r="http://schemas.openxmlformats.org/officeDocument/2006/relationships" r:id="rId2"/>
            </a:rPr>
            <a:t>https://www.facebook.com/History.chmnu/posts/pfbid0fEv28gcMJfwQreP7o8KnNdxVmvMezNdLV1MqvL9DnCe7NAF45b1TqnyHAqzw1uwal</a:t>
          </a:r>
          <a:endParaRPr lang="ru-UA" sz="2800" b="1" kern="1200" dirty="0"/>
        </a:p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000" b="1" kern="1200" dirty="0"/>
        </a:p>
        <a:p>
          <a:pPr marL="285750" lvl="1" indent="-285750" algn="ctr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700" b="1" kern="1200" dirty="0"/>
        </a:p>
      </dsp:txBody>
      <dsp:txXfrm>
        <a:off x="14180366" y="763582"/>
        <a:ext cx="9290562" cy="5204665"/>
      </dsp:txXfrm>
    </dsp:sp>
    <dsp:sp modelId="{D3354D7E-3288-4581-A818-051463A991C3}">
      <dsp:nvSpPr>
        <dsp:cNvPr id="0" name=""/>
        <dsp:cNvSpPr/>
      </dsp:nvSpPr>
      <dsp:spPr>
        <a:xfrm>
          <a:off x="9028664" y="7045943"/>
          <a:ext cx="5204665" cy="5204665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60000" r="-6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 </a:t>
          </a:r>
          <a:endParaRPr lang="ru-UA" sz="6500" kern="1200" dirty="0"/>
        </a:p>
      </dsp:txBody>
      <dsp:txXfrm>
        <a:off x="9790870" y="7808149"/>
        <a:ext cx="3680253" cy="3680253"/>
      </dsp:txXfrm>
    </dsp:sp>
    <dsp:sp modelId="{1317B81C-0D77-44DA-8C95-B9EF8DA7C7C3}">
      <dsp:nvSpPr>
        <dsp:cNvPr id="0" name=""/>
        <dsp:cNvSpPr/>
      </dsp:nvSpPr>
      <dsp:spPr>
        <a:xfrm>
          <a:off x="14753796" y="7045943"/>
          <a:ext cx="7806998" cy="5204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Розглянуто</a:t>
          </a:r>
          <a:r>
            <a:rPr lang="ru-RU" sz="3200" b="1" kern="1200" dirty="0"/>
            <a:t> </a:t>
          </a:r>
          <a:r>
            <a:rPr lang="ru-RU" sz="3200" b="1" kern="1200" dirty="0" err="1"/>
            <a:t>конструктивістську</a:t>
          </a:r>
          <a:r>
            <a:rPr lang="ru-RU" sz="3200" b="1" kern="1200" dirty="0"/>
            <a:t> точку </a:t>
          </a:r>
          <a:r>
            <a:rPr lang="ru-RU" sz="3200" b="1" kern="1200" dirty="0" err="1"/>
            <a:t>зору</a:t>
          </a:r>
          <a:r>
            <a:rPr lang="ru-RU" sz="3200" b="1" kern="1200" dirty="0"/>
            <a:t> на </a:t>
          </a:r>
          <a:r>
            <a:rPr lang="ru-RU" sz="3200" b="1" kern="1200" dirty="0" err="1"/>
            <a:t>питання</a:t>
          </a:r>
          <a:r>
            <a:rPr lang="ru-RU" sz="3200" b="1" kern="1200" dirty="0"/>
            <a:t> </a:t>
          </a:r>
          <a:r>
            <a:rPr lang="ru-RU" sz="3200" b="1" kern="1200" dirty="0" err="1"/>
            <a:t>розвʼязання</a:t>
          </a:r>
          <a:r>
            <a:rPr lang="ru-RU" sz="3200" b="1" kern="1200" dirty="0"/>
            <a:t> </a:t>
          </a:r>
          <a:r>
            <a:rPr lang="ru-RU" sz="3200" b="1" kern="1200" dirty="0" err="1"/>
            <a:t>Росією</a:t>
          </a:r>
          <a:r>
            <a:rPr lang="ru-RU" sz="3200" b="1" kern="1200" dirty="0"/>
            <a:t> </a:t>
          </a:r>
          <a:r>
            <a:rPr lang="ru-RU" sz="3200" b="1" kern="1200" dirty="0" err="1"/>
            <a:t>війни</a:t>
          </a:r>
          <a:r>
            <a:rPr lang="ru-RU" sz="3200" b="1" kern="1200" dirty="0"/>
            <a:t> </a:t>
          </a:r>
          <a:r>
            <a:rPr lang="ru-RU" sz="3200" b="1" kern="1200" dirty="0" err="1"/>
            <a:t>проти</a:t>
          </a:r>
          <a:r>
            <a:rPr lang="ru-RU" sz="3200" b="1" kern="1200" dirty="0"/>
            <a:t> </a:t>
          </a:r>
          <a:r>
            <a:rPr lang="ru-RU" sz="3200" b="1" kern="1200" dirty="0" err="1"/>
            <a:t>України</a:t>
          </a:r>
          <a:r>
            <a:rPr lang="ru-RU" sz="3200" b="1" kern="1200" dirty="0"/>
            <a:t>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Питання</a:t>
          </a:r>
          <a:r>
            <a:rPr lang="ru-RU" sz="3200" b="1" kern="1200" dirty="0"/>
            <a:t> </a:t>
          </a:r>
          <a:r>
            <a:rPr lang="ru-RU" sz="3200" b="1" kern="1200" dirty="0" err="1"/>
            <a:t>нації</a:t>
          </a:r>
          <a:r>
            <a:rPr lang="ru-RU" sz="3200" b="1" kern="1200" dirty="0"/>
            <a:t>: </a:t>
          </a:r>
          <a:r>
            <a:rPr lang="ru-RU" sz="3200" b="1" kern="1200" dirty="0" err="1"/>
            <a:t>що</a:t>
          </a:r>
          <a:r>
            <a:rPr lang="ru-RU" sz="3200" b="1" kern="1200" dirty="0"/>
            <a:t> </a:t>
          </a:r>
          <a:r>
            <a:rPr lang="ru-RU" sz="3200" b="1" kern="1200" dirty="0" err="1"/>
            <a:t>це</a:t>
          </a:r>
          <a:r>
            <a:rPr lang="ru-RU" sz="3200" b="1" kern="1200" dirty="0"/>
            <a:t> </a:t>
          </a:r>
          <a:r>
            <a:rPr lang="ru-RU" sz="3200" b="1" kern="1200" dirty="0" err="1"/>
            <a:t>таке</a:t>
          </a:r>
          <a:r>
            <a:rPr lang="ru-RU" sz="3200" b="1" kern="1200" dirty="0"/>
            <a:t>, як, та </a:t>
          </a:r>
          <a:r>
            <a:rPr lang="ru-RU" sz="3200" b="1" kern="1200" dirty="0" err="1"/>
            <a:t>із</a:t>
          </a:r>
          <a:r>
            <a:rPr lang="ru-RU" sz="3200" b="1" kern="1200" dirty="0"/>
            <a:t> </a:t>
          </a:r>
          <a:r>
            <a:rPr lang="ru-RU" sz="3200" b="1" kern="1200" dirty="0" err="1"/>
            <a:t>чого</a:t>
          </a:r>
          <a:r>
            <a:rPr lang="ru-RU" sz="3200" b="1" kern="1200" dirty="0"/>
            <a:t>, вона </a:t>
          </a:r>
          <a:r>
            <a:rPr lang="ru-RU" sz="3200" b="1" kern="1200" dirty="0" err="1"/>
            <a:t>формується</a:t>
          </a:r>
          <a:r>
            <a:rPr lang="ru-RU" sz="3200" b="1" kern="1200" dirty="0"/>
            <a:t>; причини </a:t>
          </a:r>
          <a:r>
            <a:rPr lang="ru-RU" sz="3200" b="1" kern="1200" dirty="0" err="1"/>
            <a:t>появи</a:t>
          </a:r>
          <a:r>
            <a:rPr lang="ru-RU" sz="3200" b="1" kern="1200" dirty="0"/>
            <a:t> </a:t>
          </a:r>
          <a:r>
            <a:rPr lang="ru-RU" sz="3200" b="1" kern="1200" dirty="0" err="1"/>
            <a:t>націоналізму</a:t>
          </a:r>
          <a:r>
            <a:rPr lang="ru-RU" sz="3200" b="1" kern="1200" dirty="0"/>
            <a:t> як </a:t>
          </a:r>
          <a:r>
            <a:rPr lang="ru-RU" sz="3200" b="1" kern="1200" dirty="0" err="1"/>
            <a:t>глобальної</a:t>
          </a:r>
          <a:r>
            <a:rPr lang="ru-RU" sz="3200" b="1" kern="1200" dirty="0"/>
            <a:t> </a:t>
          </a:r>
          <a:r>
            <a:rPr lang="ru-RU" sz="3200" b="1" kern="1200" dirty="0" err="1"/>
            <a:t>домінуючої</a:t>
          </a:r>
          <a:r>
            <a:rPr lang="ru-RU" sz="3200" b="1" kern="1200" dirty="0"/>
            <a:t> </a:t>
          </a:r>
          <a:r>
            <a:rPr lang="ru-RU" sz="3200" b="1" kern="1200" dirty="0" err="1"/>
            <a:t>течії</a:t>
          </a:r>
          <a:r>
            <a:rPr lang="ru-RU" sz="3200" b="1" kern="1200" dirty="0"/>
            <a:t>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Питання</a:t>
          </a:r>
          <a:r>
            <a:rPr lang="ru-RU" sz="3200" b="1" kern="1200" dirty="0"/>
            <a:t> </a:t>
          </a:r>
          <a:r>
            <a:rPr lang="ru-RU" sz="3200" b="1" kern="1200" dirty="0" err="1"/>
            <a:t>насильства</a:t>
          </a:r>
          <a:r>
            <a:rPr lang="ru-RU" sz="3200" b="1" kern="1200" dirty="0"/>
            <a:t>, </a:t>
          </a:r>
          <a:r>
            <a:rPr lang="ru-RU" sz="3200" b="1" kern="1200" dirty="0" err="1"/>
            <a:t>його</a:t>
          </a:r>
          <a:r>
            <a:rPr lang="ru-RU" sz="3200" b="1" kern="1200" dirty="0"/>
            <a:t> </a:t>
          </a:r>
          <a:r>
            <a:rPr lang="ru-RU" sz="3200" b="1" kern="1200" dirty="0" err="1"/>
            <a:t>диннаміку</a:t>
          </a:r>
          <a:r>
            <a:rPr lang="ru-RU" sz="3200" b="1" kern="1200" dirty="0"/>
            <a:t>, та як прояви </a:t>
          </a:r>
          <a:r>
            <a:rPr lang="ru-RU" sz="3200" b="1" kern="1200" dirty="0" err="1"/>
            <a:t>насильства</a:t>
          </a:r>
          <a:r>
            <a:rPr lang="ru-RU" sz="3200" b="1" kern="1200" dirty="0"/>
            <a:t> в </a:t>
          </a:r>
          <a:r>
            <a:rPr lang="ru-RU" sz="3200" b="1" kern="1200" dirty="0" err="1"/>
            <a:t>суспільстві</a:t>
          </a:r>
          <a:r>
            <a:rPr lang="ru-RU" sz="3200" b="1" kern="1200" dirty="0"/>
            <a:t> </a:t>
          </a:r>
          <a:r>
            <a:rPr lang="ru-RU" sz="3200" b="1" kern="1200" dirty="0" err="1"/>
            <a:t>карелюється</a:t>
          </a:r>
          <a:r>
            <a:rPr lang="ru-RU" sz="3200" b="1" kern="1200" dirty="0"/>
            <a:t> з </a:t>
          </a:r>
          <a:r>
            <a:rPr lang="ru-RU" sz="3200" b="1" kern="1200" dirty="0" err="1"/>
            <a:t>агресивною</a:t>
          </a:r>
          <a:r>
            <a:rPr lang="ru-RU" sz="3200" b="1" kern="1200" dirty="0"/>
            <a:t> </a:t>
          </a:r>
          <a:r>
            <a:rPr lang="ru-RU" sz="3200" b="1" kern="1200" dirty="0" err="1"/>
            <a:t>зовнішньою</a:t>
          </a:r>
          <a:r>
            <a:rPr lang="ru-RU" sz="3200" b="1" kern="1200" dirty="0"/>
            <a:t> </a:t>
          </a:r>
          <a:r>
            <a:rPr lang="ru-RU" sz="3200" b="1" kern="1200" dirty="0" err="1"/>
            <a:t>політикою</a:t>
          </a:r>
          <a:r>
            <a:rPr lang="ru-RU" sz="3200" b="1" kern="1200" dirty="0"/>
            <a:t>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Питання</a:t>
          </a:r>
          <a:r>
            <a:rPr lang="ru-RU" sz="3200" b="1" kern="1200" dirty="0"/>
            <a:t> </a:t>
          </a:r>
          <a:r>
            <a:rPr lang="ru-RU" sz="3200" b="1" kern="1200" dirty="0" err="1"/>
            <a:t>підтримки</a:t>
          </a:r>
          <a:r>
            <a:rPr lang="ru-RU" sz="3200" b="1" kern="1200" dirty="0"/>
            <a:t> </a:t>
          </a:r>
          <a:r>
            <a:rPr lang="ru-RU" sz="3200" b="1" kern="1200" dirty="0" err="1"/>
            <a:t>України</a:t>
          </a:r>
          <a:r>
            <a:rPr lang="ru-RU" sz="3200" b="1" kern="1200" dirty="0"/>
            <a:t> </a:t>
          </a:r>
          <a:r>
            <a:rPr lang="ru-RU" sz="3200" b="1" kern="1200" dirty="0" err="1"/>
            <a:t>міжнародною</a:t>
          </a:r>
          <a:r>
            <a:rPr lang="ru-RU" sz="3200" b="1" kern="1200" dirty="0"/>
            <a:t> </a:t>
          </a:r>
          <a:r>
            <a:rPr lang="ru-RU" sz="3200" b="1" kern="1200" dirty="0" err="1"/>
            <a:t>спільнотою</a:t>
          </a:r>
          <a:endParaRPr lang="ru-UA" sz="3200" b="1" kern="1200" dirty="0"/>
        </a:p>
      </dsp:txBody>
      <dsp:txXfrm>
        <a:off x="14753796" y="7045943"/>
        <a:ext cx="7806998" cy="52046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A8B0-C80F-4220-81E1-A62870CEF3D9}">
      <dsp:nvSpPr>
        <dsp:cNvPr id="0" name=""/>
        <dsp:cNvSpPr/>
      </dsp:nvSpPr>
      <dsp:spPr>
        <a:xfrm rot="1366954">
          <a:off x="7553324" y="8173211"/>
          <a:ext cx="1562296" cy="64599"/>
        </a:xfrm>
        <a:custGeom>
          <a:avLst/>
          <a:gdLst/>
          <a:ahLst/>
          <a:cxnLst/>
          <a:rect l="0" t="0" r="0" b="0"/>
          <a:pathLst>
            <a:path>
              <a:moveTo>
                <a:pt x="0" y="32299"/>
              </a:moveTo>
              <a:lnTo>
                <a:pt x="1562296" y="322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20054368">
          <a:off x="7556817" y="4916001"/>
          <a:ext cx="1156183" cy="64599"/>
        </a:xfrm>
        <a:custGeom>
          <a:avLst/>
          <a:gdLst/>
          <a:ahLst/>
          <a:cxnLst/>
          <a:rect l="0" t="0" r="0" b="0"/>
          <a:pathLst>
            <a:path>
              <a:moveTo>
                <a:pt x="0" y="32299"/>
              </a:moveTo>
              <a:lnTo>
                <a:pt x="1156183" y="322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339962" y="2365983"/>
          <a:ext cx="8558006" cy="855800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8129336" y="753527"/>
          <a:ext cx="6755759" cy="5134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i="0" kern="1200" dirty="0"/>
            <a:t>Грегор </a:t>
          </a:r>
          <a:r>
            <a:rPr lang="ru-RU" sz="4800" b="1" i="0" kern="1200" dirty="0" err="1"/>
            <a:t>Розумовський</a:t>
          </a:r>
          <a:r>
            <a:rPr lang="ru-RU" sz="4800" b="1" i="0" kern="1200" dirty="0"/>
            <a:t>, </a:t>
          </a:r>
          <a:r>
            <a:rPr lang="ru-RU" sz="4800" b="1" i="0" kern="1200" dirty="0" err="1"/>
            <a:t>історик</a:t>
          </a:r>
          <a:r>
            <a:rPr lang="ru-RU" sz="4800" b="1" i="0" kern="1200" dirty="0"/>
            <a:t> і </a:t>
          </a:r>
          <a:r>
            <a:rPr lang="ru-RU" sz="4800" b="1" i="0" kern="1200" dirty="0" err="1"/>
            <a:t>фахівець</a:t>
          </a:r>
          <a:r>
            <a:rPr lang="ru-RU" sz="4800" b="1" i="0" kern="1200" dirty="0"/>
            <a:t> </a:t>
          </a:r>
          <a:r>
            <a:rPr lang="ru-RU" sz="4800" b="1" i="0" kern="1200" dirty="0" err="1"/>
            <a:t>зі</a:t>
          </a:r>
          <a:r>
            <a:rPr lang="ru-RU" sz="4800" b="1" i="0" kern="1200" dirty="0"/>
            <a:t> </a:t>
          </a:r>
          <a:r>
            <a:rPr lang="ru-RU" sz="4800" b="1" i="0" kern="1200" dirty="0" err="1"/>
            <a:t>Східної</a:t>
          </a:r>
          <a:r>
            <a:rPr lang="ru-RU" sz="4800" b="1" i="0" kern="1200" dirty="0"/>
            <a:t> </a:t>
          </a:r>
          <a:r>
            <a:rPr lang="ru-RU" sz="4800" b="1" i="0" kern="1200" dirty="0" err="1"/>
            <a:t>Європи</a:t>
          </a:r>
          <a:endParaRPr lang="ru-UA" sz="4800" b="1" kern="1200" dirty="0"/>
        </a:p>
      </dsp:txBody>
      <dsp:txXfrm>
        <a:off x="9118694" y="1505502"/>
        <a:ext cx="4777043" cy="3630854"/>
      </dsp:txXfrm>
    </dsp:sp>
    <dsp:sp modelId="{0BAA2D9A-3B08-42AC-98F5-D887ADD38B37}">
      <dsp:nvSpPr>
        <dsp:cNvPr id="0" name=""/>
        <dsp:cNvSpPr/>
      </dsp:nvSpPr>
      <dsp:spPr>
        <a:xfrm>
          <a:off x="13372382" y="753527"/>
          <a:ext cx="10133638" cy="5134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11-13 жовтня 2022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онлайн-лекція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«</a:t>
          </a:r>
          <a:r>
            <a:rPr lang="ru-RU" sz="5400" b="1" i="0" kern="1200" dirty="0" err="1"/>
            <a:t>Концепція</a:t>
          </a:r>
          <a:r>
            <a:rPr lang="ru-RU" sz="5400" b="1" i="0" kern="1200" dirty="0"/>
            <a:t> </a:t>
          </a:r>
          <a:r>
            <a:rPr lang="ru-RU" sz="5400" b="1" i="0" kern="1200" dirty="0" err="1"/>
            <a:t>стійкого</a:t>
          </a:r>
          <a:r>
            <a:rPr lang="ru-RU" sz="5400" b="1" i="0" kern="1200" dirty="0"/>
            <a:t> </a:t>
          </a:r>
          <a:r>
            <a:rPr lang="ru-RU" sz="5400" b="1" i="0" kern="1200" dirty="0" err="1"/>
            <a:t>підвищення</a:t>
          </a:r>
          <a:r>
            <a:rPr lang="ru-RU" sz="5400" b="1" i="0" kern="1200" dirty="0"/>
            <a:t> </a:t>
          </a:r>
          <a:r>
            <a:rPr lang="ru-RU" sz="5400" b="1" i="0" kern="1200" dirty="0" err="1"/>
            <a:t>впізнаваності</a:t>
          </a:r>
          <a:r>
            <a:rPr lang="ru-RU" sz="5400" b="1" i="0" kern="1200" dirty="0"/>
            <a:t> </a:t>
          </a:r>
          <a:r>
            <a:rPr lang="ru-RU" sz="5400" b="1" i="0" kern="1200" dirty="0" err="1"/>
            <a:t>України</a:t>
          </a:r>
          <a:r>
            <a:rPr lang="ru-RU" sz="5400" b="1" i="0" kern="1200" dirty="0"/>
            <a:t> в </a:t>
          </a:r>
          <a:r>
            <a:rPr lang="ru-RU" sz="5400" b="1" i="0" kern="1200" dirty="0" err="1"/>
            <a:t>сприйнятті</a:t>
          </a:r>
          <a:r>
            <a:rPr lang="ru-RU" sz="5400" b="1" i="0" kern="1200" dirty="0"/>
            <a:t> Заходу</a:t>
          </a:r>
          <a:r>
            <a:rPr lang="ru-RU" sz="5400" b="1" kern="1200" dirty="0"/>
            <a:t>»</a:t>
          </a:r>
          <a:endParaRPr lang="ru-UA" sz="5400" b="1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hlinkClick xmlns:r="http://schemas.openxmlformats.org/officeDocument/2006/relationships" r:id="rId2"/>
            </a:rPr>
            <a:t>https://www.facebook.com/History.chmnu/posts/pfbid0fEv28gcMJfwQreP7o8KnNdxVmvMezNdLV1MqvL9DnCe7NAF45b1TqnyHAqzw1uwal</a:t>
          </a:r>
          <a:endParaRPr lang="ru-UA" sz="2800" b="1" kern="1200" dirty="0"/>
        </a:p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000" b="1" kern="1200" dirty="0"/>
        </a:p>
        <a:p>
          <a:pPr marL="285750" lvl="1" indent="-285750" algn="ctr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700" b="1" kern="1200" dirty="0"/>
        </a:p>
      </dsp:txBody>
      <dsp:txXfrm>
        <a:off x="13372382" y="753527"/>
        <a:ext cx="10133638" cy="5134804"/>
      </dsp:txXfrm>
    </dsp:sp>
    <dsp:sp modelId="{D3354D7E-3288-4581-A818-051463A991C3}">
      <dsp:nvSpPr>
        <dsp:cNvPr id="0" name=""/>
        <dsp:cNvSpPr/>
      </dsp:nvSpPr>
      <dsp:spPr>
        <a:xfrm>
          <a:off x="8854370" y="6934785"/>
          <a:ext cx="5134804" cy="5134804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 </a:t>
          </a:r>
          <a:endParaRPr lang="ru-UA" sz="6500" kern="1200" dirty="0"/>
        </a:p>
      </dsp:txBody>
      <dsp:txXfrm>
        <a:off x="9606345" y="7686760"/>
        <a:ext cx="3630854" cy="3630854"/>
      </dsp:txXfrm>
    </dsp:sp>
    <dsp:sp modelId="{1317B81C-0D77-44DA-8C95-B9EF8DA7C7C3}">
      <dsp:nvSpPr>
        <dsp:cNvPr id="0" name=""/>
        <dsp:cNvSpPr/>
      </dsp:nvSpPr>
      <dsp:spPr>
        <a:xfrm>
          <a:off x="14502655" y="6934785"/>
          <a:ext cx="7702206" cy="5134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b="1" i="0" kern="1200" dirty="0" err="1"/>
            <a:t>розглянуто</a:t>
          </a:r>
          <a:r>
            <a:rPr lang="ru-RU" sz="3600" b="1" i="0" kern="1200" dirty="0"/>
            <a:t> «</a:t>
          </a:r>
          <a:r>
            <a:rPr lang="ru-RU" sz="3600" b="1" i="0" kern="1200" dirty="0" err="1"/>
            <a:t>західне</a:t>
          </a:r>
          <a:r>
            <a:rPr lang="ru-RU" sz="3600" b="1" i="0" kern="1200" dirty="0"/>
            <a:t> </a:t>
          </a:r>
          <a:r>
            <a:rPr lang="ru-RU" sz="3600" b="1" i="0" kern="1200" dirty="0" err="1"/>
            <a:t>сприйняття</a:t>
          </a:r>
          <a:r>
            <a:rPr lang="ru-RU" sz="3600" b="1" i="0" kern="1200" dirty="0"/>
            <a:t>» </a:t>
          </a:r>
          <a:r>
            <a:rPr lang="ru-RU" sz="3600" b="1" i="0" kern="1200" dirty="0" err="1"/>
            <a:t>України</a:t>
          </a:r>
          <a:r>
            <a:rPr lang="ru-RU" sz="3600" b="1" i="0" kern="1200" dirty="0"/>
            <a:t> у </a:t>
          </a:r>
          <a:r>
            <a:rPr lang="ru-RU" sz="3600" b="1" i="0" kern="1200" dirty="0" err="1"/>
            <a:t>контексті</a:t>
          </a:r>
          <a:r>
            <a:rPr lang="ru-RU" sz="3600" b="1" i="0" kern="1200" dirty="0"/>
            <a:t> </a:t>
          </a:r>
          <a:r>
            <a:rPr lang="ru-RU" sz="3600" b="1" i="0" kern="1200" dirty="0" err="1"/>
            <a:t>історії</a:t>
          </a:r>
          <a:r>
            <a:rPr lang="ru-RU" sz="3600" b="1" i="0" kern="1200" dirty="0"/>
            <a:t> та </a:t>
          </a:r>
          <a:r>
            <a:rPr lang="ru-RU" sz="3600" b="1" i="0" kern="1200" dirty="0" err="1"/>
            <a:t>сьогодення</a:t>
          </a:r>
          <a:r>
            <a:rPr lang="ru-RU" sz="3600" b="1" i="0" kern="1200" dirty="0"/>
            <a:t>, про те, як </a:t>
          </a:r>
          <a:r>
            <a:rPr lang="ru-RU" sz="3600" b="1" i="0" kern="1200" dirty="0" err="1"/>
            <a:t>взаємодіяти</a:t>
          </a:r>
          <a:r>
            <a:rPr lang="ru-RU" sz="3600" b="1" i="0" kern="1200" dirty="0"/>
            <a:t> з </a:t>
          </a:r>
          <a:r>
            <a:rPr lang="ru-RU" sz="3600" b="1" i="0" kern="1200" dirty="0" err="1"/>
            <a:t>правдивими</a:t>
          </a:r>
          <a:r>
            <a:rPr lang="ru-RU" sz="3600" b="1" i="0" kern="1200" dirty="0"/>
            <a:t> фактами та </a:t>
          </a:r>
          <a:r>
            <a:rPr lang="ru-RU" sz="3600" b="1" i="0" kern="1200" dirty="0" err="1"/>
            <a:t>маніпуляціями</a:t>
          </a:r>
          <a:r>
            <a:rPr lang="ru-RU" sz="3600" b="1" i="0" kern="1200" dirty="0"/>
            <a:t> в </a:t>
          </a:r>
          <a:r>
            <a:rPr lang="ru-RU" sz="3600" b="1" i="0" kern="1200" dirty="0" err="1"/>
            <a:t>інформаційному</a:t>
          </a:r>
          <a:r>
            <a:rPr lang="ru-RU" sz="3600" b="1" i="0" kern="1200" dirty="0"/>
            <a:t> </a:t>
          </a:r>
          <a:r>
            <a:rPr lang="ru-RU" sz="3600" b="1" i="0" kern="1200" dirty="0" err="1"/>
            <a:t>просторі</a:t>
          </a:r>
          <a:endParaRPr lang="ru-UA" sz="3600" b="1" kern="1200" dirty="0"/>
        </a:p>
      </dsp:txBody>
      <dsp:txXfrm>
        <a:off x="14502655" y="6934785"/>
        <a:ext cx="7702206" cy="51348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A8B0-C80F-4220-81E1-A62870CEF3D9}">
      <dsp:nvSpPr>
        <dsp:cNvPr id="0" name=""/>
        <dsp:cNvSpPr/>
      </dsp:nvSpPr>
      <dsp:spPr>
        <a:xfrm rot="1481624">
          <a:off x="7583948" y="8424884"/>
          <a:ext cx="1279104" cy="65917"/>
        </a:xfrm>
        <a:custGeom>
          <a:avLst/>
          <a:gdLst/>
          <a:ahLst/>
          <a:cxnLst/>
          <a:rect l="0" t="0" r="0" b="0"/>
          <a:pathLst>
            <a:path>
              <a:moveTo>
                <a:pt x="0" y="32958"/>
              </a:moveTo>
              <a:lnTo>
                <a:pt x="1279104" y="32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19852251">
          <a:off x="7572042" y="4778158"/>
          <a:ext cx="1113115" cy="65917"/>
        </a:xfrm>
        <a:custGeom>
          <a:avLst/>
          <a:gdLst/>
          <a:ahLst/>
          <a:cxnLst/>
          <a:rect l="0" t="0" r="0" b="0"/>
          <a:pathLst>
            <a:path>
              <a:moveTo>
                <a:pt x="0" y="32958"/>
              </a:moveTo>
              <a:lnTo>
                <a:pt x="1113115" y="32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219671" y="2418933"/>
          <a:ext cx="8732660" cy="873266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8036771" y="429680"/>
          <a:ext cx="6506163" cy="5239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solidFill>
                <a:schemeClr val="bg2"/>
              </a:solidFill>
            </a:rPr>
            <a:t>Наталія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Мірошкіна</a:t>
          </a:r>
          <a:endParaRPr lang="ru-RU" sz="3600" b="1" kern="1200" dirty="0">
            <a:solidFill>
              <a:schemeClr val="bg2"/>
            </a:solidFill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solidFill>
                <a:schemeClr val="bg2"/>
              </a:solidFill>
            </a:rPr>
            <a:t>к.філос.н</a:t>
          </a:r>
          <a:r>
            <a:rPr lang="ru-RU" sz="3600" b="1" kern="1200" dirty="0">
              <a:solidFill>
                <a:schemeClr val="bg2"/>
              </a:solidFill>
            </a:rPr>
            <a:t>.,  </a:t>
          </a:r>
          <a:r>
            <a:rPr lang="ru-RU" sz="3600" b="1" kern="1200" dirty="0" err="1">
              <a:solidFill>
                <a:schemeClr val="bg2"/>
              </a:solidFill>
            </a:rPr>
            <a:t>доцентка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кафедри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економічної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теорії</a:t>
          </a:r>
          <a:r>
            <a:rPr lang="ru-RU" sz="3600" b="1" kern="1200" dirty="0">
              <a:solidFill>
                <a:schemeClr val="bg2"/>
              </a:solidFill>
            </a:rPr>
            <a:t> і </a:t>
          </a:r>
          <a:r>
            <a:rPr lang="ru-RU" sz="3600" b="1" kern="1200" dirty="0" err="1">
              <a:solidFill>
                <a:schemeClr val="bg2"/>
              </a:solidFill>
            </a:rPr>
            <a:t>суспільних</a:t>
          </a:r>
          <a:r>
            <a:rPr lang="ru-RU" sz="3600" b="1" kern="1200" dirty="0">
              <a:solidFill>
                <a:schemeClr val="bg2"/>
              </a:solidFill>
            </a:rPr>
            <a:t> наук </a:t>
          </a:r>
          <a:r>
            <a:rPr lang="ru-RU" sz="3600" b="1" kern="1200" dirty="0" err="1">
              <a:solidFill>
                <a:schemeClr val="bg2"/>
              </a:solidFill>
            </a:rPr>
            <a:t>Миколаївського</a:t>
          </a:r>
          <a:r>
            <a:rPr lang="ru-RU" sz="3600" b="1" kern="1200" dirty="0">
              <a:solidFill>
                <a:schemeClr val="bg2"/>
              </a:solidFill>
            </a:rPr>
            <a:t> </a:t>
          </a:r>
          <a:r>
            <a:rPr lang="ru-RU" sz="3600" b="1" kern="1200" dirty="0" err="1">
              <a:solidFill>
                <a:schemeClr val="bg2"/>
              </a:solidFill>
            </a:rPr>
            <a:t>національного</a:t>
          </a:r>
          <a:r>
            <a:rPr lang="ru-RU" sz="3600" b="1" kern="1200" dirty="0">
              <a:solidFill>
                <a:schemeClr val="bg2"/>
              </a:solidFill>
            </a:rPr>
            <a:t> аграрного </a:t>
          </a:r>
          <a:r>
            <a:rPr lang="ru-RU" sz="3600" b="1" kern="1200" dirty="0" err="1">
              <a:solidFill>
                <a:schemeClr val="bg2"/>
              </a:solidFill>
            </a:rPr>
            <a:t>університету</a:t>
          </a:r>
          <a:endParaRPr lang="ru-UA" sz="3600" b="1" kern="1200" dirty="0">
            <a:solidFill>
              <a:schemeClr val="bg2"/>
            </a:solidFill>
          </a:endParaRPr>
        </a:p>
      </dsp:txBody>
      <dsp:txXfrm>
        <a:off x="8989577" y="1197001"/>
        <a:ext cx="4600551" cy="3704954"/>
      </dsp:txXfrm>
    </dsp:sp>
    <dsp:sp modelId="{0BAA2D9A-3B08-42AC-98F5-D887ADD38B37}">
      <dsp:nvSpPr>
        <dsp:cNvPr id="0" name=""/>
        <dsp:cNvSpPr/>
      </dsp:nvSpPr>
      <dsp:spPr>
        <a:xfrm>
          <a:off x="13483685" y="429680"/>
          <a:ext cx="9759245" cy="5239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19 жовтня 2022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онлайн-лекція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«</a:t>
          </a:r>
          <a:r>
            <a:rPr lang="ru-RU" sz="5400" b="1" kern="1200" dirty="0" err="1"/>
            <a:t>Перехід</a:t>
          </a:r>
          <a:r>
            <a:rPr lang="ru-RU" sz="5400" b="1" kern="1200" dirty="0"/>
            <a:t> </a:t>
          </a:r>
          <a:r>
            <a:rPr lang="ru-RU" sz="5400" b="1" kern="1200" dirty="0" err="1"/>
            <a:t>від</a:t>
          </a:r>
          <a:r>
            <a:rPr lang="ru-RU" sz="5400" b="1" kern="1200" dirty="0"/>
            <a:t> </a:t>
          </a:r>
          <a:r>
            <a:rPr lang="ru-RU" sz="5400" b="1" kern="1200" dirty="0" err="1"/>
            <a:t>Середньовіччя</a:t>
          </a:r>
          <a:r>
            <a:rPr lang="ru-RU" sz="5400" b="1" kern="1200" dirty="0"/>
            <a:t> до </a:t>
          </a:r>
          <a:r>
            <a:rPr lang="ru-RU" sz="5400" b="1" kern="1200" dirty="0" err="1"/>
            <a:t>Відродження</a:t>
          </a:r>
          <a:r>
            <a:rPr lang="ru-RU" sz="5400" b="1" kern="1200" dirty="0"/>
            <a:t> як </a:t>
          </a:r>
          <a:r>
            <a:rPr lang="ru-RU" sz="5400" b="1" kern="1200" dirty="0" err="1"/>
            <a:t>зміна</a:t>
          </a:r>
          <a:r>
            <a:rPr lang="ru-RU" sz="5400" b="1" kern="1200" dirty="0"/>
            <a:t> </a:t>
          </a:r>
          <a:r>
            <a:rPr lang="ru-RU" sz="5400" b="1" kern="1200" dirty="0" err="1"/>
            <a:t>інтелектуальних</a:t>
          </a:r>
          <a:r>
            <a:rPr lang="ru-RU" sz="5400" b="1" kern="1200" dirty="0"/>
            <a:t> парадигм»</a:t>
          </a:r>
          <a:endParaRPr lang="ru-UA" sz="5400" b="1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hlinkClick xmlns:r="http://schemas.openxmlformats.org/officeDocument/2006/relationships" r:id="rId2"/>
            </a:rPr>
            <a:t>https://www.facebook.com/History.chmnu/posts/pfbid02Sqf1Wh2VdRRe4VUn2EW1LQR89Cf1Go2B1EpxXJGAJ6uLVL6b6dFoUxNkEwV7c9EMl</a:t>
          </a:r>
          <a:endParaRPr lang="ru-UA" sz="28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</dsp:txBody>
      <dsp:txXfrm>
        <a:off x="13483685" y="429680"/>
        <a:ext cx="9759245" cy="5239596"/>
      </dsp:txXfrm>
    </dsp:sp>
    <dsp:sp modelId="{D3354D7E-3288-4581-A818-051463A991C3}">
      <dsp:nvSpPr>
        <dsp:cNvPr id="0" name=""/>
        <dsp:cNvSpPr/>
      </dsp:nvSpPr>
      <dsp:spPr>
        <a:xfrm>
          <a:off x="8471055" y="7313210"/>
          <a:ext cx="5921215" cy="5239596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64000" r="-6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 </a:t>
          </a:r>
          <a:endParaRPr lang="ru-UA" sz="6500" kern="1200" dirty="0"/>
        </a:p>
      </dsp:txBody>
      <dsp:txXfrm>
        <a:off x="9338197" y="8080531"/>
        <a:ext cx="4186931" cy="3704954"/>
      </dsp:txXfrm>
    </dsp:sp>
    <dsp:sp modelId="{1317B81C-0D77-44DA-8C95-B9EF8DA7C7C3}">
      <dsp:nvSpPr>
        <dsp:cNvPr id="0" name=""/>
        <dsp:cNvSpPr/>
      </dsp:nvSpPr>
      <dsp:spPr>
        <a:xfrm>
          <a:off x="14064206" y="7313210"/>
          <a:ext cx="8881822" cy="5239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Розглянуто</a:t>
          </a:r>
          <a:r>
            <a:rPr lang="ru-RU" sz="3200" b="1" kern="1200" dirty="0"/>
            <a:t> кризу </a:t>
          </a:r>
          <a:r>
            <a:rPr lang="ru-RU" sz="3200" b="1" kern="1200" dirty="0" err="1"/>
            <a:t>інтелектуальної</a:t>
          </a:r>
          <a:r>
            <a:rPr lang="ru-RU" sz="3200" b="1" kern="1200" dirty="0"/>
            <a:t> </a:t>
          </a:r>
          <a:r>
            <a:rPr lang="ru-RU" sz="3200" b="1" kern="1200" dirty="0" err="1"/>
            <a:t>парадигми</a:t>
          </a:r>
          <a:r>
            <a:rPr lang="ru-RU" sz="3200" b="1" kern="1200" dirty="0"/>
            <a:t> </a:t>
          </a:r>
          <a:r>
            <a:rPr lang="ru-RU" sz="3200" b="1" kern="1200" dirty="0" err="1"/>
            <a:t>Середньовіччя</a:t>
          </a:r>
          <a:r>
            <a:rPr lang="ru-RU" sz="3200" b="1" kern="1200" dirty="0"/>
            <a:t>, яка мала </a:t>
          </a:r>
          <a:r>
            <a:rPr lang="ru-RU" sz="3200" b="1" kern="1200" dirty="0" err="1"/>
            <a:t>місце</a:t>
          </a:r>
          <a:r>
            <a:rPr lang="ru-RU" sz="3200" b="1" kern="1200" dirty="0"/>
            <a:t> в ХІV-ХV </a:t>
          </a:r>
          <a:r>
            <a:rPr lang="ru-RU" sz="3200" b="1" kern="1200" dirty="0" err="1"/>
            <a:t>століттях</a:t>
          </a:r>
          <a:r>
            <a:rPr lang="ru-RU" sz="3200" b="1" kern="1200" dirty="0"/>
            <a:t> та </a:t>
          </a:r>
          <a:r>
            <a:rPr lang="ru-RU" sz="3200" b="1" kern="1200" dirty="0" err="1"/>
            <a:t>формування</a:t>
          </a:r>
          <a:r>
            <a:rPr lang="ru-RU" sz="3200" b="1" kern="1200" dirty="0"/>
            <a:t> </a:t>
          </a:r>
          <a:r>
            <a:rPr lang="ru-RU" sz="3200" b="1" kern="1200" dirty="0" err="1"/>
            <a:t>інтелектуального</a:t>
          </a:r>
          <a:r>
            <a:rPr lang="ru-RU" sz="3200" b="1" kern="1200" dirty="0"/>
            <a:t> </a:t>
          </a:r>
          <a:r>
            <a:rPr lang="ru-RU" sz="3200" b="1" kern="1200" dirty="0" err="1"/>
            <a:t>мислення</a:t>
          </a:r>
          <a:r>
            <a:rPr lang="ru-RU" sz="3200" b="1" kern="1200" dirty="0"/>
            <a:t> нового типу.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/>
            <a:t>Доведено, </a:t>
          </a:r>
          <a:r>
            <a:rPr lang="ru-RU" sz="3200" b="1" kern="1200" dirty="0" err="1"/>
            <a:t>що</a:t>
          </a:r>
          <a:r>
            <a:rPr lang="ru-RU" sz="3200" b="1" kern="1200" dirty="0"/>
            <a:t> криза </a:t>
          </a:r>
          <a:r>
            <a:rPr lang="ru-RU" sz="3200" b="1" kern="1200" dirty="0" err="1"/>
            <a:t>зачепила</a:t>
          </a:r>
          <a:r>
            <a:rPr lang="ru-RU" sz="3200" b="1" kern="1200" dirty="0"/>
            <a:t> </a:t>
          </a:r>
          <a:r>
            <a:rPr lang="ru-RU" sz="3200" b="1" kern="1200" dirty="0" err="1"/>
            <a:t>зміст</a:t>
          </a:r>
          <a:r>
            <a:rPr lang="ru-RU" sz="3200" b="1" kern="1200" dirty="0"/>
            <a:t> </a:t>
          </a:r>
          <a:r>
            <a:rPr lang="ru-RU" sz="3200" b="1" kern="1200" dirty="0" err="1"/>
            <a:t>знання</a:t>
          </a:r>
          <a:r>
            <a:rPr lang="ru-RU" sz="3200" b="1" kern="1200" dirty="0"/>
            <a:t>, </a:t>
          </a:r>
          <a:r>
            <a:rPr lang="ru-RU" sz="3200" b="1" kern="1200" dirty="0" err="1"/>
            <a:t>методи</a:t>
          </a:r>
          <a:r>
            <a:rPr lang="ru-RU" sz="3200" b="1" kern="1200" dirty="0"/>
            <a:t> </a:t>
          </a:r>
          <a:r>
            <a:rPr lang="ru-RU" sz="3200" b="1" kern="1200" dirty="0" err="1"/>
            <a:t>отримання</a:t>
          </a:r>
          <a:r>
            <a:rPr lang="ru-RU" sz="3200" b="1" kern="1200" dirty="0"/>
            <a:t> </a:t>
          </a:r>
          <a:r>
            <a:rPr lang="ru-RU" sz="3200" b="1" kern="1200" dirty="0" err="1"/>
            <a:t>знання</a:t>
          </a:r>
          <a:r>
            <a:rPr lang="ru-RU" sz="3200" b="1" kern="1200" dirty="0"/>
            <a:t>, </a:t>
          </a:r>
          <a:r>
            <a:rPr lang="ru-RU" sz="3200" b="1" kern="1200" dirty="0" err="1"/>
            <a:t>спосіб</a:t>
          </a:r>
          <a:r>
            <a:rPr lang="ru-RU" sz="3200" b="1" kern="1200" dirty="0"/>
            <a:t> та форму </a:t>
          </a:r>
          <a:r>
            <a:rPr lang="ru-RU" sz="3200" b="1" kern="1200" dirty="0" err="1"/>
            <a:t>вираження</a:t>
          </a:r>
          <a:r>
            <a:rPr lang="ru-RU" sz="3200" b="1" kern="1200" dirty="0"/>
            <a:t> </a:t>
          </a:r>
          <a:r>
            <a:rPr lang="ru-RU" sz="3200" b="1" kern="1200" dirty="0" err="1"/>
            <a:t>знання</a:t>
          </a:r>
          <a:r>
            <a:rPr lang="ru-RU" sz="3200" b="1" kern="1200" dirty="0"/>
            <a:t>. </a:t>
          </a:r>
          <a:r>
            <a:rPr lang="ru-RU" sz="3200" b="1" kern="1200" dirty="0" err="1"/>
            <a:t>Інтелектуальна</a:t>
          </a:r>
          <a:r>
            <a:rPr lang="ru-RU" sz="3200" b="1" kern="1200" dirty="0"/>
            <a:t> криза </a:t>
          </a:r>
          <a:r>
            <a:rPr lang="ru-RU" sz="3200" b="1" kern="1200" dirty="0" err="1"/>
            <a:t>містила</a:t>
          </a:r>
          <a:r>
            <a:rPr lang="ru-RU" sz="3200" b="1" kern="1200" dirty="0"/>
            <a:t> не </a:t>
          </a:r>
          <a:r>
            <a:rPr lang="ru-RU" sz="3200" b="1" kern="1200" dirty="0" err="1"/>
            <a:t>лише</a:t>
          </a:r>
          <a:r>
            <a:rPr lang="ru-RU" sz="3200" b="1" kern="1200" dirty="0"/>
            <a:t> </a:t>
          </a:r>
          <a:r>
            <a:rPr lang="ru-RU" sz="3200" b="1" kern="1200" dirty="0" err="1"/>
            <a:t>філософський</a:t>
          </a:r>
          <a:r>
            <a:rPr lang="ru-RU" sz="3200" b="1" kern="1200" dirty="0"/>
            <a:t> та </a:t>
          </a:r>
          <a:r>
            <a:rPr lang="ru-RU" sz="3200" b="1" kern="1200" dirty="0" err="1"/>
            <a:t>науковий</a:t>
          </a:r>
          <a:r>
            <a:rPr lang="ru-RU" sz="3200" b="1" kern="1200" dirty="0"/>
            <a:t>, але й </a:t>
          </a:r>
          <a:r>
            <a:rPr lang="ru-RU" sz="3200" b="1" kern="1200" dirty="0" err="1"/>
            <a:t>політичний</a:t>
          </a:r>
          <a:r>
            <a:rPr lang="ru-RU" sz="3200" b="1" kern="1200" dirty="0"/>
            <a:t> та </a:t>
          </a:r>
          <a:r>
            <a:rPr lang="ru-RU" sz="3200" b="1" kern="1200" dirty="0" err="1"/>
            <a:t>соціальний</a:t>
          </a:r>
          <a:r>
            <a:rPr lang="ru-RU" sz="3200" b="1" kern="1200" dirty="0"/>
            <a:t> </a:t>
          </a:r>
          <a:r>
            <a:rPr lang="ru-RU" sz="3200" b="1" kern="1200" dirty="0" err="1"/>
            <a:t>аспекти</a:t>
          </a:r>
          <a:r>
            <a:rPr lang="ru-RU" sz="3200" b="1" kern="1200" dirty="0"/>
            <a:t>. </a:t>
          </a:r>
          <a:r>
            <a:rPr lang="ru-RU" sz="3200" b="1" kern="1200" dirty="0" err="1"/>
            <a:t>Її</a:t>
          </a:r>
          <a:r>
            <a:rPr lang="ru-RU" sz="3200" b="1" kern="1200" dirty="0"/>
            <a:t> </a:t>
          </a:r>
          <a:r>
            <a:rPr lang="ru-RU" sz="3200" b="1" kern="1200" dirty="0" err="1"/>
            <a:t>подолання</a:t>
          </a:r>
          <a:r>
            <a:rPr lang="ru-RU" sz="3200" b="1" kern="1200" dirty="0"/>
            <a:t> – не </a:t>
          </a:r>
          <a:r>
            <a:rPr lang="ru-RU" sz="3200" b="1" kern="1200" dirty="0" err="1"/>
            <a:t>тільки</a:t>
          </a:r>
          <a:r>
            <a:rPr lang="ru-RU" sz="3200" b="1" kern="1200" dirty="0"/>
            <a:t> </a:t>
          </a:r>
          <a:r>
            <a:rPr lang="ru-RU" sz="3200" b="1" kern="1200" dirty="0" err="1"/>
            <a:t>створення</a:t>
          </a:r>
          <a:r>
            <a:rPr lang="ru-RU" sz="3200" b="1" kern="1200" dirty="0"/>
            <a:t> </a:t>
          </a:r>
          <a:r>
            <a:rPr lang="ru-RU" sz="3200" b="1" kern="1200" dirty="0" err="1"/>
            <a:t>нової</a:t>
          </a:r>
          <a:r>
            <a:rPr lang="ru-RU" sz="3200" b="1" kern="1200" dirty="0"/>
            <a:t> </a:t>
          </a:r>
          <a:r>
            <a:rPr lang="ru-RU" sz="3200" b="1" kern="1200" dirty="0" err="1"/>
            <a:t>світоглядної</a:t>
          </a:r>
          <a:r>
            <a:rPr lang="ru-RU" sz="3200" b="1" kern="1200" dirty="0"/>
            <a:t> </a:t>
          </a:r>
          <a:r>
            <a:rPr lang="ru-RU" sz="3200" b="1" kern="1200" dirty="0" err="1"/>
            <a:t>парадигми</a:t>
          </a:r>
          <a:r>
            <a:rPr lang="ru-RU" sz="3200" b="1" kern="1200" dirty="0"/>
            <a:t>, але й </a:t>
          </a:r>
          <a:r>
            <a:rPr lang="ru-RU" sz="3200" b="1" kern="1200" dirty="0" err="1"/>
            <a:t>формування</a:t>
          </a:r>
          <a:r>
            <a:rPr lang="ru-RU" sz="3200" b="1" kern="1200" dirty="0"/>
            <a:t> </a:t>
          </a:r>
          <a:r>
            <a:rPr lang="ru-RU" sz="3200" b="1" kern="1200" dirty="0" err="1"/>
            <a:t>інтелектуала</a:t>
          </a:r>
          <a:r>
            <a:rPr lang="ru-RU" sz="3200" b="1" kern="1200" dirty="0"/>
            <a:t> нового типу.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</dsp:txBody>
      <dsp:txXfrm>
        <a:off x="14064206" y="7313210"/>
        <a:ext cx="8881822" cy="52395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A8B0-C80F-4220-81E1-A62870CEF3D9}">
      <dsp:nvSpPr>
        <dsp:cNvPr id="0" name=""/>
        <dsp:cNvSpPr/>
      </dsp:nvSpPr>
      <dsp:spPr>
        <a:xfrm rot="1615546">
          <a:off x="7782088" y="8214192"/>
          <a:ext cx="1509782" cy="62490"/>
        </a:xfrm>
        <a:custGeom>
          <a:avLst/>
          <a:gdLst/>
          <a:ahLst/>
          <a:cxnLst/>
          <a:rect l="0" t="0" r="0" b="0"/>
          <a:pathLst>
            <a:path>
              <a:moveTo>
                <a:pt x="0" y="31245"/>
              </a:moveTo>
              <a:lnTo>
                <a:pt x="1509782" y="31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19898708">
          <a:off x="7763758" y="4440501"/>
          <a:ext cx="1669734" cy="62490"/>
        </a:xfrm>
        <a:custGeom>
          <a:avLst/>
          <a:gdLst/>
          <a:ahLst/>
          <a:cxnLst/>
          <a:rect l="0" t="0" r="0" b="0"/>
          <a:pathLst>
            <a:path>
              <a:moveTo>
                <a:pt x="0" y="31245"/>
              </a:moveTo>
              <a:lnTo>
                <a:pt x="1669734" y="31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806366" y="2292692"/>
          <a:ext cx="8278561" cy="827856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8811273" y="209084"/>
          <a:ext cx="6167843" cy="4967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Лукаш </a:t>
          </a:r>
          <a:r>
            <a:rPr lang="ru-RU" sz="3600" kern="1200" dirty="0" err="1"/>
            <a:t>Адамський</a:t>
          </a:r>
          <a:r>
            <a:rPr lang="ru-RU" sz="3600" kern="1200" dirty="0"/>
            <a:t>, заступник директора Центру </a:t>
          </a:r>
          <a:r>
            <a:rPr lang="ru-RU" sz="3600" kern="1200" dirty="0" err="1"/>
            <a:t>діалогу</a:t>
          </a:r>
          <a:r>
            <a:rPr lang="ru-RU" sz="3600" kern="1200" dirty="0"/>
            <a:t> </a:t>
          </a:r>
          <a:r>
            <a:rPr lang="ru-RU" sz="3600" kern="1200" dirty="0" err="1"/>
            <a:t>ім</a:t>
          </a:r>
          <a:r>
            <a:rPr lang="ru-RU" sz="3600" kern="1200" dirty="0"/>
            <a:t>. </a:t>
          </a:r>
          <a:r>
            <a:rPr lang="ru-RU" sz="3600" kern="1200" dirty="0" err="1"/>
            <a:t>Юліуша</a:t>
          </a:r>
          <a:r>
            <a:rPr lang="ru-RU" sz="3600" kern="1200" dirty="0"/>
            <a:t> </a:t>
          </a:r>
          <a:r>
            <a:rPr lang="ru-RU" sz="3600" kern="1200" dirty="0" err="1"/>
            <a:t>Мєрошевського</a:t>
          </a:r>
          <a:r>
            <a:rPr lang="ru-RU" sz="3600" kern="1200" dirty="0"/>
            <a:t> (</a:t>
          </a:r>
          <a:r>
            <a:rPr lang="ru-RU" sz="3600" kern="1200" dirty="0" err="1"/>
            <a:t>Польща</a:t>
          </a:r>
          <a:r>
            <a:rPr lang="ru-RU" sz="3600" kern="1200" dirty="0"/>
            <a:t>)</a:t>
          </a:r>
          <a:endParaRPr lang="ru-UA" sz="3600" b="1" kern="1200" dirty="0">
            <a:solidFill>
              <a:schemeClr val="bg2"/>
            </a:solidFill>
          </a:endParaRPr>
        </a:p>
      </dsp:txBody>
      <dsp:txXfrm>
        <a:off x="9714533" y="936504"/>
        <a:ext cx="4361323" cy="3512297"/>
      </dsp:txXfrm>
    </dsp:sp>
    <dsp:sp modelId="{0BAA2D9A-3B08-42AC-98F5-D887ADD38B37}">
      <dsp:nvSpPr>
        <dsp:cNvPr id="0" name=""/>
        <dsp:cNvSpPr/>
      </dsp:nvSpPr>
      <dsp:spPr>
        <a:xfrm>
          <a:off x="13974948" y="209084"/>
          <a:ext cx="9251764" cy="4967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20 жовтня 2022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онлайн-лекція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«</a:t>
          </a:r>
          <a:r>
            <a:rPr lang="ru-RU" sz="5400" b="1" kern="1200" dirty="0"/>
            <a:t>Як не </a:t>
          </a:r>
          <a:r>
            <a:rPr lang="ru-RU" sz="5400" b="1" kern="1200" dirty="0" err="1"/>
            <a:t>дати</a:t>
          </a:r>
          <a:r>
            <a:rPr lang="ru-RU" sz="5400" b="1" kern="1200" dirty="0"/>
            <a:t> </a:t>
          </a:r>
          <a:r>
            <a:rPr lang="ru-RU" sz="5400" b="1" kern="1200" dirty="0" err="1"/>
            <a:t>історичним</a:t>
          </a:r>
          <a:r>
            <a:rPr lang="ru-RU" sz="5400" b="1" kern="1200" dirty="0"/>
            <a:t> </a:t>
          </a:r>
          <a:r>
            <a:rPr lang="ru-RU" sz="5400" b="1" kern="1200" dirty="0" err="1"/>
            <a:t>суперечкам</a:t>
          </a:r>
          <a:r>
            <a:rPr lang="ru-RU" sz="5400" b="1" kern="1200" dirty="0"/>
            <a:t> </a:t>
          </a:r>
          <a:r>
            <a:rPr lang="ru-RU" sz="5400" b="1" kern="1200" dirty="0" err="1"/>
            <a:t>знищити</a:t>
          </a:r>
          <a:r>
            <a:rPr lang="ru-RU" sz="5400" b="1" kern="1200" dirty="0"/>
            <a:t> </a:t>
          </a:r>
          <a:r>
            <a:rPr lang="ru-RU" sz="5400" b="1" kern="1200" dirty="0" err="1"/>
            <a:t>зближення</a:t>
          </a:r>
          <a:r>
            <a:rPr lang="ru-RU" sz="5400" b="1" kern="1200" dirty="0"/>
            <a:t> </a:t>
          </a:r>
          <a:r>
            <a:rPr lang="ru-RU" sz="5400" b="1" kern="1200" dirty="0" err="1"/>
            <a:t>України</a:t>
          </a:r>
          <a:r>
            <a:rPr lang="ru-RU" sz="5400" b="1" kern="1200" dirty="0"/>
            <a:t> та </a:t>
          </a:r>
          <a:r>
            <a:rPr lang="ru-RU" sz="5400" b="1" kern="1200" dirty="0" err="1"/>
            <a:t>Польщі</a:t>
          </a:r>
          <a:r>
            <a:rPr lang="ru-RU" sz="5400" b="1" kern="1200" dirty="0"/>
            <a:t>»</a:t>
          </a:r>
          <a:endParaRPr lang="ru-UA" sz="5400" b="1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hlinkClick xmlns:r="http://schemas.openxmlformats.org/officeDocument/2006/relationships" r:id="rId2"/>
            </a:rPr>
            <a:t>https://www.facebook.com/History.chmnu/posts/pfbid0meSvSADdcrBdLu29rzEHmopBmrh1RPtjU3Bynci7KQ1x94SobjZARxLkinU4tmwNl</a:t>
          </a:r>
          <a:endParaRPr lang="ru-UA" sz="28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</dsp:txBody>
      <dsp:txXfrm>
        <a:off x="13974948" y="209084"/>
        <a:ext cx="9251764" cy="4967137"/>
      </dsp:txXfrm>
    </dsp:sp>
    <dsp:sp modelId="{D3354D7E-3288-4581-A818-051463A991C3}">
      <dsp:nvSpPr>
        <dsp:cNvPr id="0" name=""/>
        <dsp:cNvSpPr/>
      </dsp:nvSpPr>
      <dsp:spPr>
        <a:xfrm>
          <a:off x="8837574" y="7340024"/>
          <a:ext cx="5613311" cy="496713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 </a:t>
          </a:r>
          <a:endParaRPr lang="ru-UA" sz="6500" kern="1200" dirty="0"/>
        </a:p>
      </dsp:txBody>
      <dsp:txXfrm>
        <a:off x="9659624" y="8067444"/>
        <a:ext cx="3969211" cy="3512297"/>
      </dsp:txXfrm>
    </dsp:sp>
    <dsp:sp modelId="{1317B81C-0D77-44DA-8C95-B9EF8DA7C7C3}">
      <dsp:nvSpPr>
        <dsp:cNvPr id="0" name=""/>
        <dsp:cNvSpPr/>
      </dsp:nvSpPr>
      <dsp:spPr>
        <a:xfrm>
          <a:off x="14139881" y="7340024"/>
          <a:ext cx="8419967" cy="4967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Розглянуто</a:t>
          </a:r>
          <a:r>
            <a:rPr lang="ru-RU" sz="3200" b="1" kern="1200" dirty="0"/>
            <a:t> </a:t>
          </a:r>
          <a:r>
            <a:rPr lang="ru-RU" sz="3200" b="1" kern="1200" dirty="0" err="1"/>
            <a:t>українсько-польські</a:t>
          </a:r>
          <a:r>
            <a:rPr lang="ru-RU" sz="3200" b="1" kern="1200" dirty="0"/>
            <a:t> </a:t>
          </a:r>
          <a:r>
            <a:rPr lang="ru-RU" sz="3200" b="1" kern="1200" dirty="0" err="1"/>
            <a:t>відносини</a:t>
          </a:r>
          <a:r>
            <a:rPr lang="ru-RU" sz="3200" b="1" kern="1200" dirty="0"/>
            <a:t>, </a:t>
          </a:r>
          <a:r>
            <a:rPr lang="ru-RU" sz="3200" b="1" kern="1200" dirty="0" err="1"/>
            <a:t>їх</a:t>
          </a:r>
          <a:r>
            <a:rPr lang="ru-RU" sz="3200" b="1" kern="1200" dirty="0"/>
            <a:t> </a:t>
          </a:r>
          <a:r>
            <a:rPr lang="ru-RU" sz="3200" b="1" kern="1200" dirty="0" err="1"/>
            <a:t>історію</a:t>
          </a:r>
          <a:r>
            <a:rPr lang="ru-RU" sz="3200" b="1" kern="1200" dirty="0"/>
            <a:t> та </a:t>
          </a:r>
          <a:r>
            <a:rPr lang="ru-RU" sz="3200" b="1" kern="1200" dirty="0" err="1"/>
            <a:t>тенденції</a:t>
          </a:r>
          <a:r>
            <a:rPr lang="ru-RU" sz="3200" b="1" kern="1200" dirty="0"/>
            <a:t>.</a:t>
          </a:r>
          <a:endParaRPr lang="ru-UA" sz="3200" b="1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Традиції</a:t>
          </a:r>
          <a:r>
            <a:rPr lang="ru-RU" sz="3200" b="1" kern="1200" dirty="0"/>
            <a:t>, </a:t>
          </a:r>
          <a:r>
            <a:rPr lang="ru-RU" sz="3200" b="1" kern="1200" dirty="0" err="1"/>
            <a:t>котрі</a:t>
          </a:r>
          <a:r>
            <a:rPr lang="ru-RU" sz="3200" b="1" kern="1200" dirty="0"/>
            <a:t> </a:t>
          </a:r>
          <a:r>
            <a:rPr lang="ru-RU" sz="3200" b="1" kern="1200" dirty="0" err="1"/>
            <a:t>росповсюджені</a:t>
          </a:r>
          <a:r>
            <a:rPr lang="ru-RU" sz="3200" b="1" kern="1200" dirty="0"/>
            <a:t> як на </a:t>
          </a:r>
          <a:r>
            <a:rPr lang="ru-RU" sz="3200" b="1" kern="1200" dirty="0" err="1"/>
            <a:t>українських</a:t>
          </a:r>
          <a:r>
            <a:rPr lang="ru-RU" sz="3200" b="1" kern="1200" dirty="0"/>
            <a:t> так і на </a:t>
          </a:r>
          <a:r>
            <a:rPr lang="ru-RU" sz="3200" b="1" kern="1200" dirty="0" err="1"/>
            <a:t>польських</a:t>
          </a:r>
          <a:r>
            <a:rPr lang="ru-RU" sz="3200" b="1" kern="1200" dirty="0"/>
            <a:t> землях, </a:t>
          </a:r>
          <a:r>
            <a:rPr lang="ru-RU" sz="3200" b="1" kern="1200" dirty="0" err="1"/>
            <a:t>що</a:t>
          </a:r>
          <a:r>
            <a:rPr lang="ru-RU" sz="3200" b="1" kern="1200" dirty="0"/>
            <a:t> </a:t>
          </a:r>
          <a:r>
            <a:rPr lang="ru-RU" sz="3200" b="1" kern="1200" dirty="0" err="1"/>
            <a:t>мають</a:t>
          </a:r>
          <a:r>
            <a:rPr lang="ru-RU" sz="3200" b="1" kern="1200" dirty="0"/>
            <a:t> </a:t>
          </a:r>
          <a:r>
            <a:rPr lang="ru-RU" sz="3200" b="1" kern="1200" dirty="0" err="1"/>
            <a:t>спільне</a:t>
          </a:r>
          <a:r>
            <a:rPr lang="ru-RU" sz="3200" b="1" kern="1200" dirty="0"/>
            <a:t> </a:t>
          </a:r>
          <a:r>
            <a:rPr lang="ru-RU" sz="3200" b="1" kern="1200" dirty="0" err="1"/>
            <a:t>коріння</a:t>
          </a:r>
          <a:r>
            <a:rPr lang="ru-RU" sz="3200" b="1" kern="1200" dirty="0"/>
            <a:t>.</a:t>
          </a:r>
          <a:endParaRPr lang="ru-UA" sz="3200" b="1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Взаємозвʼязок</a:t>
          </a:r>
          <a:r>
            <a:rPr lang="ru-RU" sz="3200" b="1" kern="1200" dirty="0"/>
            <a:t> культур: </a:t>
          </a:r>
          <a:r>
            <a:rPr lang="ru-RU" sz="3200" b="1" kern="1200" dirty="0" err="1"/>
            <a:t>діячів</a:t>
          </a:r>
          <a:r>
            <a:rPr lang="ru-RU" sz="3200" b="1" kern="1200" dirty="0"/>
            <a:t> та </a:t>
          </a:r>
          <a:r>
            <a:rPr lang="ru-RU" sz="3200" b="1" kern="1200" dirty="0" err="1"/>
            <a:t>рухів</a:t>
          </a:r>
          <a:r>
            <a:rPr lang="ru-RU" sz="3200" b="1" kern="1200" dirty="0"/>
            <a:t>, </a:t>
          </a:r>
          <a:r>
            <a:rPr lang="ru-RU" sz="3200" b="1" kern="1200" dirty="0" err="1"/>
            <a:t>минулого</a:t>
          </a:r>
          <a:r>
            <a:rPr lang="ru-RU" sz="3200" b="1" kern="1200" dirty="0"/>
            <a:t> та </a:t>
          </a:r>
          <a:r>
            <a:rPr lang="ru-RU" sz="3200" b="1" kern="1200" dirty="0" err="1"/>
            <a:t>сьогодення</a:t>
          </a:r>
          <a:r>
            <a:rPr lang="ru-RU" sz="3200" b="1" kern="1200" dirty="0"/>
            <a:t>.</a:t>
          </a:r>
          <a:endParaRPr lang="ru-UA" sz="3200" b="1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Питання</a:t>
          </a:r>
          <a:r>
            <a:rPr lang="ru-RU" sz="3200" b="1" kern="1200" dirty="0"/>
            <a:t> </a:t>
          </a:r>
          <a:r>
            <a:rPr lang="ru-RU" sz="3200" b="1" kern="1200" dirty="0" err="1"/>
            <a:t>підтримки</a:t>
          </a:r>
          <a:r>
            <a:rPr lang="ru-RU" sz="3200" b="1" kern="1200" dirty="0"/>
            <a:t> </a:t>
          </a:r>
          <a:r>
            <a:rPr lang="ru-RU" sz="3200" b="1" kern="1200" dirty="0" err="1"/>
            <a:t>України</a:t>
          </a:r>
          <a:r>
            <a:rPr lang="ru-RU" sz="3200" b="1" kern="1200" dirty="0"/>
            <a:t> </a:t>
          </a:r>
          <a:r>
            <a:rPr lang="ru-RU" sz="3200" b="1" kern="1200" dirty="0" err="1"/>
            <a:t>серед</a:t>
          </a:r>
          <a:r>
            <a:rPr lang="ru-RU" sz="3200" b="1" kern="1200" dirty="0"/>
            <a:t> </a:t>
          </a:r>
          <a:r>
            <a:rPr lang="ru-RU" sz="3200" b="1" kern="1200" dirty="0" err="1"/>
            <a:t>польського</a:t>
          </a:r>
          <a:r>
            <a:rPr lang="ru-RU" sz="3200" b="1" kern="1200" dirty="0"/>
            <a:t> </a:t>
          </a:r>
          <a:r>
            <a:rPr lang="ru-RU" sz="3200" b="1" kern="1200" dirty="0" err="1"/>
            <a:t>населення</a:t>
          </a:r>
          <a:r>
            <a:rPr lang="ru-RU" sz="3200" b="1" kern="1200" dirty="0"/>
            <a:t>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</dsp:txBody>
      <dsp:txXfrm>
        <a:off x="14139881" y="7340024"/>
        <a:ext cx="8419967" cy="49671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A8B0-C80F-4220-81E1-A62870CEF3D9}">
      <dsp:nvSpPr>
        <dsp:cNvPr id="0" name=""/>
        <dsp:cNvSpPr/>
      </dsp:nvSpPr>
      <dsp:spPr>
        <a:xfrm rot="12431764">
          <a:off x="7844393" y="7884863"/>
          <a:ext cx="20672" cy="62490"/>
        </a:xfrm>
        <a:custGeom>
          <a:avLst/>
          <a:gdLst/>
          <a:ahLst/>
          <a:cxnLst/>
          <a:rect l="0" t="0" r="0" b="0"/>
          <a:pathLst>
            <a:path>
              <a:moveTo>
                <a:pt x="0" y="31245"/>
              </a:moveTo>
              <a:lnTo>
                <a:pt x="20672" y="31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20061748">
          <a:off x="7840656" y="4907893"/>
          <a:ext cx="472652" cy="62490"/>
        </a:xfrm>
        <a:custGeom>
          <a:avLst/>
          <a:gdLst/>
          <a:ahLst/>
          <a:cxnLst/>
          <a:rect l="0" t="0" r="0" b="0"/>
          <a:pathLst>
            <a:path>
              <a:moveTo>
                <a:pt x="0" y="31245"/>
              </a:moveTo>
              <a:lnTo>
                <a:pt x="472652" y="31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328445" y="0"/>
          <a:ext cx="8278561" cy="827856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7855298" y="1081909"/>
          <a:ext cx="6167843" cy="4967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0" i="0" kern="1200" dirty="0"/>
            <a:t>Дан Рейтер, </a:t>
          </a:r>
          <a:r>
            <a:rPr lang="ru-RU" sz="4800" b="0" i="0" kern="1200" dirty="0" err="1"/>
            <a:t>Університет</a:t>
          </a:r>
          <a:r>
            <a:rPr lang="ru-RU" sz="4800" b="0" i="0" kern="1200" dirty="0"/>
            <a:t> </a:t>
          </a:r>
          <a:r>
            <a:rPr lang="ru-RU" sz="4800" b="0" i="0" kern="1200" dirty="0" err="1"/>
            <a:t>Бейлора</a:t>
          </a:r>
          <a:endParaRPr lang="ru-UA" sz="4800" b="1" kern="1200" dirty="0">
            <a:solidFill>
              <a:schemeClr val="bg2"/>
            </a:solidFill>
          </a:endParaRPr>
        </a:p>
      </dsp:txBody>
      <dsp:txXfrm>
        <a:off x="8758558" y="1809329"/>
        <a:ext cx="4361323" cy="3512297"/>
      </dsp:txXfrm>
    </dsp:sp>
    <dsp:sp modelId="{0BAA2D9A-3B08-42AC-98F5-D887ADD38B37}">
      <dsp:nvSpPr>
        <dsp:cNvPr id="0" name=""/>
        <dsp:cNvSpPr/>
      </dsp:nvSpPr>
      <dsp:spPr>
        <a:xfrm>
          <a:off x="13018972" y="1081909"/>
          <a:ext cx="9251764" cy="4967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20 жовтня 2022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онлайн-лекція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«</a:t>
          </a:r>
          <a:r>
            <a:rPr lang="ru-RU" sz="5400" b="1" i="0" kern="1200" dirty="0" err="1"/>
            <a:t>Війна</a:t>
          </a:r>
          <a:r>
            <a:rPr lang="ru-RU" sz="5400" b="1" i="0" kern="1200" dirty="0"/>
            <a:t> в </a:t>
          </a:r>
          <a:r>
            <a:rPr lang="ru-RU" sz="5400" b="1" i="0" kern="1200" dirty="0" err="1"/>
            <a:t>контексті</a:t>
          </a:r>
          <a:r>
            <a:rPr lang="ru-RU" sz="5400" b="1" i="0" kern="1200" dirty="0"/>
            <a:t> </a:t>
          </a:r>
          <a:r>
            <a:rPr lang="ru-RU" sz="5400" b="1" i="0" kern="1200" dirty="0" err="1"/>
            <a:t>теорій</a:t>
          </a:r>
          <a:r>
            <a:rPr lang="ru-RU" sz="5400" b="1" i="0" kern="1200" dirty="0"/>
            <a:t> </a:t>
          </a:r>
          <a:r>
            <a:rPr lang="ru-RU" sz="5400" b="1" i="0" kern="1200" dirty="0" err="1"/>
            <a:t>політичної</a:t>
          </a:r>
          <a:r>
            <a:rPr lang="ru-RU" sz="5400" b="1" i="0" kern="1200" dirty="0"/>
            <a:t> науки</a:t>
          </a:r>
          <a:r>
            <a:rPr lang="ru-RU" sz="5400" b="1" kern="1200" dirty="0"/>
            <a:t>»</a:t>
          </a:r>
          <a:endParaRPr lang="ru-UA" sz="5400" b="1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hlinkClick xmlns:r="http://schemas.openxmlformats.org/officeDocument/2006/relationships" r:id="rId2"/>
            </a:rPr>
            <a:t>https://chmnu.edu.ua/vijna-v-konteksti-teorij-politichnoyi-nauki-seredina-onlajnovogo-kursu-lektsij-dlya-predstavnikiv-fakultetu-politichnih-nauk-chnu-imeni-petra-mogili/</a:t>
          </a:r>
          <a:endParaRPr lang="ru-UA" sz="28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</dsp:txBody>
      <dsp:txXfrm>
        <a:off x="13018972" y="1081909"/>
        <a:ext cx="9251764" cy="4967137"/>
      </dsp:txXfrm>
    </dsp:sp>
    <dsp:sp modelId="{D3354D7E-3288-4581-A818-051463A991C3}">
      <dsp:nvSpPr>
        <dsp:cNvPr id="0" name=""/>
        <dsp:cNvSpPr/>
      </dsp:nvSpPr>
      <dsp:spPr>
        <a:xfrm>
          <a:off x="7465999" y="6674974"/>
          <a:ext cx="5613311" cy="496713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 </a:t>
          </a:r>
          <a:endParaRPr lang="ru-UA" sz="6500" kern="1200" dirty="0"/>
        </a:p>
      </dsp:txBody>
      <dsp:txXfrm>
        <a:off x="8288049" y="7402394"/>
        <a:ext cx="3969211" cy="3512297"/>
      </dsp:txXfrm>
    </dsp:sp>
    <dsp:sp modelId="{1317B81C-0D77-44DA-8C95-B9EF8DA7C7C3}">
      <dsp:nvSpPr>
        <dsp:cNvPr id="0" name=""/>
        <dsp:cNvSpPr/>
      </dsp:nvSpPr>
      <dsp:spPr>
        <a:xfrm>
          <a:off x="12768306" y="6674974"/>
          <a:ext cx="8419967" cy="4967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b="1" i="0" kern="1200" dirty="0" err="1"/>
            <a:t>акцентовано</a:t>
          </a:r>
          <a:r>
            <a:rPr lang="ru-RU" sz="4000" b="1" i="0" kern="1200" dirty="0"/>
            <a:t> </a:t>
          </a:r>
          <a:r>
            <a:rPr lang="ru-RU" sz="4000" b="1" i="0" kern="1200" dirty="0" err="1"/>
            <a:t>увагу</a:t>
          </a:r>
          <a:r>
            <a:rPr lang="ru-RU" sz="4000" b="1" i="0" kern="1200" dirty="0"/>
            <a:t> на причинах, </a:t>
          </a:r>
          <a:r>
            <a:rPr lang="ru-RU" sz="4000" b="1" i="0" kern="1200" dirty="0" err="1"/>
            <a:t>які</a:t>
          </a:r>
          <a:r>
            <a:rPr lang="ru-RU" sz="4000" b="1" i="0" kern="1200" dirty="0"/>
            <a:t> </a:t>
          </a:r>
          <a:r>
            <a:rPr lang="ru-RU" sz="4000" b="1" i="0" kern="1200" dirty="0" err="1"/>
            <a:t>змушують</a:t>
          </a:r>
          <a:r>
            <a:rPr lang="ru-RU" sz="4000" b="1" i="0" kern="1200" dirty="0"/>
            <a:t> </a:t>
          </a:r>
          <a:r>
            <a:rPr lang="ru-RU" sz="4000" b="1" i="0" kern="1200" dirty="0" err="1"/>
            <a:t>диктаторів</a:t>
          </a:r>
          <a:r>
            <a:rPr lang="ru-RU" sz="4000" b="1" i="0" kern="1200" dirty="0"/>
            <a:t> </a:t>
          </a:r>
          <a:r>
            <a:rPr lang="ru-RU" sz="4000" b="1" i="0" kern="1200" dirty="0" err="1"/>
            <a:t>розпочинати</a:t>
          </a:r>
          <a:r>
            <a:rPr lang="ru-RU" sz="4000" b="1" i="0" kern="1200" dirty="0"/>
            <a:t> </a:t>
          </a:r>
          <a:r>
            <a:rPr lang="ru-RU" sz="4000" b="1" i="0" kern="1200" dirty="0" err="1"/>
            <a:t>війни</a:t>
          </a:r>
          <a:r>
            <a:rPr lang="ru-RU" sz="4000" b="1" i="0" kern="1200" dirty="0"/>
            <a:t>; а також </a:t>
          </a:r>
          <a:r>
            <a:rPr lang="ru-RU" sz="4000" b="1" i="0" kern="1200" dirty="0" err="1"/>
            <a:t>умовах</a:t>
          </a:r>
          <a:r>
            <a:rPr lang="ru-RU" sz="4000" b="1" i="0" kern="1200" dirty="0"/>
            <a:t>, за </a:t>
          </a:r>
          <a:r>
            <a:rPr lang="ru-RU" sz="4000" b="1" i="0" kern="1200" dirty="0" err="1"/>
            <a:t>яких</a:t>
          </a:r>
          <a:r>
            <a:rPr lang="ru-RU" sz="4000" b="1" i="0" kern="1200" dirty="0"/>
            <a:t> </a:t>
          </a:r>
          <a:r>
            <a:rPr lang="ru-RU" sz="4000" b="1" i="0" kern="1200" dirty="0" err="1"/>
            <a:t>демократії</a:t>
          </a:r>
          <a:r>
            <a:rPr lang="ru-RU" sz="4000" b="1" i="0" kern="1200" dirty="0"/>
            <a:t> </a:t>
          </a:r>
          <a:r>
            <a:rPr lang="ru-RU" sz="4000" b="1" i="0" kern="1200" dirty="0" err="1"/>
            <a:t>вступають</a:t>
          </a:r>
          <a:r>
            <a:rPr lang="ru-RU" sz="4000" b="1" i="0" kern="1200" dirty="0"/>
            <a:t> у </a:t>
          </a:r>
          <a:r>
            <a:rPr lang="ru-RU" sz="4000" b="1" i="0" kern="1200" dirty="0" err="1"/>
            <a:t>війну</a:t>
          </a:r>
          <a:endParaRPr lang="ru-UA" sz="40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</dsp:txBody>
      <dsp:txXfrm>
        <a:off x="12768306" y="6674974"/>
        <a:ext cx="8419967" cy="49671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A8B0-C80F-4220-81E1-A62870CEF3D9}">
      <dsp:nvSpPr>
        <dsp:cNvPr id="0" name=""/>
        <dsp:cNvSpPr/>
      </dsp:nvSpPr>
      <dsp:spPr>
        <a:xfrm rot="1381661">
          <a:off x="7726353" y="8034726"/>
          <a:ext cx="1210869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1210869" y="31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4ECE-79B6-451D-984A-3EF84EA6A144}">
      <dsp:nvSpPr>
        <dsp:cNvPr id="0" name=""/>
        <dsp:cNvSpPr/>
      </dsp:nvSpPr>
      <dsp:spPr>
        <a:xfrm rot="19899196">
          <a:off x="7671899" y="4537526"/>
          <a:ext cx="1712908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1712908" y="31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9D59D-F9BE-487F-96D6-8167EB5924CE}">
      <dsp:nvSpPr>
        <dsp:cNvPr id="0" name=""/>
        <dsp:cNvSpPr/>
      </dsp:nvSpPr>
      <dsp:spPr>
        <a:xfrm>
          <a:off x="568146" y="2345642"/>
          <a:ext cx="8453215" cy="845321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326C-E3D5-4D15-957F-4BB71EB58185}">
      <dsp:nvSpPr>
        <dsp:cNvPr id="0" name=""/>
        <dsp:cNvSpPr/>
      </dsp:nvSpPr>
      <dsp:spPr>
        <a:xfrm>
          <a:off x="8749317" y="215389"/>
          <a:ext cx="6297966" cy="5071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 err="1"/>
            <a:t>Євген</a:t>
          </a:r>
          <a:r>
            <a:rPr lang="ru-RU" sz="4000" b="1" kern="1200" dirty="0"/>
            <a:t> </a:t>
          </a:r>
          <a:r>
            <a:rPr lang="ru-RU" sz="4000" b="1" kern="1200" dirty="0" err="1"/>
            <a:t>Фінкель</a:t>
          </a:r>
          <a:r>
            <a:rPr lang="ru-RU" sz="4000" b="1" kern="1200" dirty="0"/>
            <a:t>, </a:t>
          </a:r>
          <a:r>
            <a:rPr lang="ru-RU" sz="4000" b="1" kern="1200" dirty="0" err="1"/>
            <a:t>політолог</a:t>
          </a:r>
          <a:r>
            <a:rPr lang="ru-RU" sz="4000" b="1" kern="1200" dirty="0"/>
            <a:t>, </a:t>
          </a:r>
          <a:r>
            <a:rPr lang="ru-RU" sz="4000" b="1" kern="1200" dirty="0" err="1"/>
            <a:t>історик</a:t>
          </a:r>
          <a:r>
            <a:rPr lang="ru-RU" sz="4000" b="1" kern="1200" dirty="0"/>
            <a:t>, </a:t>
          </a:r>
          <a:r>
            <a:rPr lang="ru-RU" sz="4000" b="1" kern="1200" dirty="0" err="1"/>
            <a:t>Університет</a:t>
          </a:r>
          <a:r>
            <a:rPr lang="ru-RU" sz="4000" b="1" kern="1200" dirty="0"/>
            <a:t> Джонса </a:t>
          </a:r>
          <a:r>
            <a:rPr lang="ru-RU" sz="4000" b="1" kern="1200" dirty="0" err="1"/>
            <a:t>Гопкінса</a:t>
          </a:r>
          <a:r>
            <a:rPr lang="ru-RU" sz="4000" b="1" kern="1200" dirty="0"/>
            <a:t> (США)</a:t>
          </a:r>
          <a:endParaRPr lang="ru-UA" sz="4000" b="1" kern="1200" dirty="0">
            <a:solidFill>
              <a:schemeClr val="bg2"/>
            </a:solidFill>
          </a:endParaRPr>
        </a:p>
      </dsp:txBody>
      <dsp:txXfrm>
        <a:off x="9671633" y="958156"/>
        <a:ext cx="4453334" cy="3586395"/>
      </dsp:txXfrm>
    </dsp:sp>
    <dsp:sp modelId="{0BAA2D9A-3B08-42AC-98F5-D887ADD38B37}">
      <dsp:nvSpPr>
        <dsp:cNvPr id="0" name=""/>
        <dsp:cNvSpPr/>
      </dsp:nvSpPr>
      <dsp:spPr>
        <a:xfrm>
          <a:off x="14021930" y="215389"/>
          <a:ext cx="9446949" cy="5071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31 жовтня 2022 р. 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онлайн-лекція</a:t>
          </a:r>
          <a:endParaRPr lang="ru-UA" sz="5400" b="1" kern="1200" dirty="0"/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400" b="1" kern="1200" dirty="0"/>
            <a:t>«</a:t>
          </a:r>
          <a:r>
            <a:rPr lang="ru-RU" sz="5400" b="1" kern="1200" dirty="0" err="1"/>
            <a:t>Концепція</a:t>
          </a:r>
          <a:r>
            <a:rPr lang="ru-RU" sz="5400" b="1" kern="1200" dirty="0"/>
            <a:t> геноциду та </a:t>
          </a:r>
          <a:r>
            <a:rPr lang="ru-RU" sz="5400" b="1" kern="1200" dirty="0" err="1"/>
            <a:t>її</a:t>
          </a:r>
          <a:r>
            <a:rPr lang="ru-RU" sz="5400" b="1" kern="1200" dirty="0"/>
            <a:t> </a:t>
          </a:r>
          <a:r>
            <a:rPr lang="ru-RU" sz="5400" b="1" kern="1200" dirty="0" err="1"/>
            <a:t>застосування</a:t>
          </a:r>
          <a:r>
            <a:rPr lang="ru-RU" sz="5400" b="1" kern="1200" dirty="0"/>
            <a:t>»</a:t>
          </a:r>
          <a:endParaRPr lang="ru-UA" sz="5400" b="1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hlinkClick xmlns:r="http://schemas.openxmlformats.org/officeDocument/2006/relationships" r:id="rId2"/>
            </a:rPr>
            <a:t>https://www.facebook.com/History.chmnu/posts/pfbid02Rwzxt4gCMEnHjqhM6rus1tusTxQ7RfFDTTfHg4DE4FDZ2FUYotrU7zuJUM3NvERgl</a:t>
          </a:r>
          <a:endParaRPr lang="ru-UA" sz="2800" b="1" kern="1200" dirty="0"/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4400" b="1" kern="1200" dirty="0"/>
        </a:p>
      </dsp:txBody>
      <dsp:txXfrm>
        <a:off x="14021930" y="215389"/>
        <a:ext cx="9446949" cy="5071929"/>
      </dsp:txXfrm>
    </dsp:sp>
    <dsp:sp modelId="{D3354D7E-3288-4581-A818-051463A991C3}">
      <dsp:nvSpPr>
        <dsp:cNvPr id="0" name=""/>
        <dsp:cNvSpPr/>
      </dsp:nvSpPr>
      <dsp:spPr>
        <a:xfrm>
          <a:off x="8606416" y="6865518"/>
          <a:ext cx="5731736" cy="5071929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59000" r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 </a:t>
          </a:r>
          <a:endParaRPr lang="ru-UA" sz="6500" kern="1200" dirty="0"/>
        </a:p>
      </dsp:txBody>
      <dsp:txXfrm>
        <a:off x="9445809" y="7608285"/>
        <a:ext cx="4052950" cy="3586395"/>
      </dsp:txXfrm>
    </dsp:sp>
    <dsp:sp modelId="{1317B81C-0D77-44DA-8C95-B9EF8DA7C7C3}">
      <dsp:nvSpPr>
        <dsp:cNvPr id="0" name=""/>
        <dsp:cNvSpPr/>
      </dsp:nvSpPr>
      <dsp:spPr>
        <a:xfrm>
          <a:off x="14020586" y="6865518"/>
          <a:ext cx="8597604" cy="5071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Розглянуто</a:t>
          </a:r>
          <a:r>
            <a:rPr lang="ru-RU" sz="3200" b="1" kern="1200" dirty="0"/>
            <a:t> проблему геноциду, </a:t>
          </a:r>
          <a:r>
            <a:rPr lang="ru-RU" sz="3200" b="1" kern="1200" dirty="0" err="1"/>
            <a:t>визначення</a:t>
          </a:r>
          <a:r>
            <a:rPr lang="ru-RU" sz="3200" b="1" kern="1200" dirty="0"/>
            <a:t> </a:t>
          </a:r>
          <a:r>
            <a:rPr lang="ru-RU" sz="3200" b="1" kern="1200" dirty="0" err="1"/>
            <a:t>цього</a:t>
          </a:r>
          <a:r>
            <a:rPr lang="ru-RU" sz="3200" b="1" kern="1200" dirty="0"/>
            <a:t> </a:t>
          </a:r>
          <a:r>
            <a:rPr lang="ru-RU" sz="3200" b="1" kern="1200" dirty="0" err="1"/>
            <a:t>терміну</a:t>
          </a:r>
          <a:r>
            <a:rPr lang="ru-RU" sz="3200" b="1" kern="1200" dirty="0"/>
            <a:t>, </a:t>
          </a:r>
          <a:r>
            <a:rPr lang="ru-RU" sz="3200" b="1" kern="1200" dirty="0" err="1"/>
            <a:t>його</a:t>
          </a:r>
          <a:r>
            <a:rPr lang="ru-RU" sz="3200" b="1" kern="1200" dirty="0"/>
            <a:t> </a:t>
          </a:r>
          <a:r>
            <a:rPr lang="ru-RU" sz="3200" b="1" kern="1200" dirty="0" err="1"/>
            <a:t>класифікацію</a:t>
          </a:r>
          <a:r>
            <a:rPr lang="ru-RU" sz="3200" b="1" kern="1200" dirty="0"/>
            <a:t>, </a:t>
          </a:r>
          <a:r>
            <a:rPr lang="ru-RU" sz="3200" b="1" kern="1200" dirty="0" err="1"/>
            <a:t>основні</a:t>
          </a:r>
          <a:r>
            <a:rPr lang="ru-RU" sz="3200" b="1" kern="1200" dirty="0"/>
            <a:t> </a:t>
          </a:r>
          <a:r>
            <a:rPr lang="ru-RU" sz="3200" b="1" kern="1200" dirty="0" err="1"/>
            <a:t>його</a:t>
          </a:r>
          <a:r>
            <a:rPr lang="ru-RU" sz="3200" b="1" kern="1200" dirty="0"/>
            <a:t> </a:t>
          </a:r>
          <a:r>
            <a:rPr lang="ru-RU" sz="3200" b="1" kern="1200" dirty="0" err="1"/>
            <a:t>критерії</a:t>
          </a:r>
          <a:r>
            <a:rPr lang="ru-RU" sz="3200" b="1" kern="1200" dirty="0"/>
            <a:t>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Приділено</a:t>
          </a:r>
          <a:r>
            <a:rPr lang="ru-RU" sz="3200" b="1" kern="1200" dirty="0"/>
            <a:t> </a:t>
          </a:r>
          <a:r>
            <a:rPr lang="ru-RU" sz="3200" b="1" kern="1200" dirty="0" err="1"/>
            <a:t>важливу</a:t>
          </a:r>
          <a:r>
            <a:rPr lang="ru-RU" sz="3200" b="1" kern="1200" dirty="0"/>
            <a:t> </a:t>
          </a:r>
          <a:r>
            <a:rPr lang="ru-RU" sz="3200" b="1" kern="1200" dirty="0" err="1"/>
            <a:t>увагу</a:t>
          </a:r>
          <a:r>
            <a:rPr lang="ru-RU" sz="3200" b="1" kern="1200" dirty="0"/>
            <a:t> </a:t>
          </a:r>
          <a:r>
            <a:rPr lang="ru-RU" sz="3200" b="1" kern="1200" dirty="0" err="1"/>
            <a:t>основним</a:t>
          </a:r>
          <a:r>
            <a:rPr lang="ru-RU" sz="3200" b="1" kern="1200" dirty="0"/>
            <a:t> </a:t>
          </a:r>
          <a:r>
            <a:rPr lang="ru-RU" sz="3200" b="1" kern="1200" dirty="0" err="1"/>
            <a:t>злочинам</a:t>
          </a:r>
          <a:r>
            <a:rPr lang="ru-RU" sz="3200" b="1" kern="1200" dirty="0"/>
            <a:t> </a:t>
          </a:r>
          <a:r>
            <a:rPr lang="ru-RU" sz="3200" b="1" kern="1200" dirty="0" err="1"/>
            <a:t>проти</a:t>
          </a:r>
          <a:r>
            <a:rPr lang="ru-RU" sz="3200" b="1" kern="1200" dirty="0"/>
            <a:t> </a:t>
          </a:r>
          <a:r>
            <a:rPr lang="ru-RU" sz="3200" b="1" kern="1200" dirty="0" err="1"/>
            <a:t>людяності</a:t>
          </a:r>
          <a:r>
            <a:rPr lang="ru-RU" sz="3200" b="1" kern="1200" dirty="0"/>
            <a:t> в </a:t>
          </a:r>
          <a:r>
            <a:rPr lang="ru-RU" sz="3200" b="1" kern="1200" dirty="0" err="1"/>
            <a:t>період</a:t>
          </a:r>
          <a:r>
            <a:rPr lang="ru-RU" sz="3200" b="1" kern="1200" dirty="0"/>
            <a:t> </a:t>
          </a:r>
          <a:r>
            <a:rPr lang="ru-RU" sz="3200" b="1" kern="1200" dirty="0" err="1"/>
            <a:t>між</a:t>
          </a:r>
          <a:r>
            <a:rPr lang="ru-RU" sz="3200" b="1" kern="1200" dirty="0"/>
            <a:t> 1897 та 1960 роками.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Міжнародні</a:t>
          </a:r>
          <a:r>
            <a:rPr lang="ru-RU" sz="3200" b="1" kern="1200" dirty="0"/>
            <a:t> </a:t>
          </a:r>
          <a:r>
            <a:rPr lang="ru-RU" sz="3200" b="1" kern="1200" dirty="0" err="1"/>
            <a:t>конвенції</a:t>
          </a:r>
          <a:r>
            <a:rPr lang="ru-RU" sz="3200" b="1" kern="1200" dirty="0"/>
            <a:t> та договори, </a:t>
          </a:r>
          <a:r>
            <a:rPr lang="ru-RU" sz="3200" b="1" kern="1200" dirty="0" err="1"/>
            <a:t>що</a:t>
          </a:r>
          <a:r>
            <a:rPr lang="ru-RU" sz="3200" b="1" kern="1200" dirty="0"/>
            <a:t> </a:t>
          </a:r>
          <a:r>
            <a:rPr lang="ru-RU" sz="3200" b="1" kern="1200" dirty="0" err="1"/>
            <a:t>визачають</a:t>
          </a:r>
          <a:r>
            <a:rPr lang="ru-RU" sz="3200" b="1" kern="1200" dirty="0"/>
            <a:t> та </a:t>
          </a:r>
          <a:r>
            <a:rPr lang="ru-RU" sz="3200" b="1" kern="1200" dirty="0" err="1"/>
            <a:t>карають</a:t>
          </a:r>
          <a:r>
            <a:rPr lang="ru-RU" sz="3200" b="1" kern="1200" dirty="0"/>
            <a:t> </a:t>
          </a:r>
          <a:r>
            <a:rPr lang="ru-RU" sz="3200" b="1" kern="1200" dirty="0" err="1"/>
            <a:t>злочин</a:t>
          </a:r>
          <a:r>
            <a:rPr lang="ru-RU" sz="3200" b="1" kern="1200" dirty="0"/>
            <a:t> геноциду.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/>
            <a:t>Причини </a:t>
          </a:r>
          <a:r>
            <a:rPr lang="ru-RU" sz="3200" b="1" kern="1200" dirty="0" err="1"/>
            <a:t>розгортання</a:t>
          </a:r>
          <a:r>
            <a:rPr lang="ru-RU" sz="3200" b="1" kern="1200" dirty="0"/>
            <a:t> </a:t>
          </a:r>
          <a:r>
            <a:rPr lang="ru-RU" sz="3200" b="1" kern="1200" dirty="0" err="1"/>
            <a:t>геноцидної</a:t>
          </a:r>
          <a:r>
            <a:rPr lang="ru-RU" sz="3200" b="1" kern="1200" dirty="0"/>
            <a:t> </a:t>
          </a:r>
          <a:r>
            <a:rPr lang="ru-RU" sz="3200" b="1" kern="1200" dirty="0" err="1"/>
            <a:t>політики</a:t>
          </a:r>
          <a:r>
            <a:rPr lang="ru-RU" sz="3200" b="1" kern="1200" dirty="0"/>
            <a:t>: форма </a:t>
          </a:r>
          <a:r>
            <a:rPr lang="ru-RU" sz="3200" b="1" kern="1200" dirty="0" err="1"/>
            <a:t>державної</a:t>
          </a:r>
          <a:r>
            <a:rPr lang="ru-RU" sz="3200" b="1" kern="1200" dirty="0"/>
            <a:t> </a:t>
          </a:r>
          <a:r>
            <a:rPr lang="ru-RU" sz="3200" b="1" kern="1200" dirty="0" err="1"/>
            <a:t>влади</a:t>
          </a:r>
          <a:r>
            <a:rPr lang="ru-RU" sz="3200" b="1" kern="1200" dirty="0"/>
            <a:t>, стан </a:t>
          </a:r>
          <a:r>
            <a:rPr lang="ru-RU" sz="3200" b="1" kern="1200" dirty="0" err="1"/>
            <a:t>суспільства</a:t>
          </a:r>
          <a:r>
            <a:rPr lang="ru-RU" sz="3200" b="1" kern="1200" dirty="0"/>
            <a:t>, </a:t>
          </a:r>
          <a:r>
            <a:rPr lang="ru-RU" sz="3200" b="1" kern="1200" dirty="0" err="1"/>
            <a:t>особистість</a:t>
          </a:r>
          <a:r>
            <a:rPr lang="ru-RU" sz="3200" b="1" kern="1200" dirty="0"/>
            <a:t> </a:t>
          </a:r>
          <a:r>
            <a:rPr lang="ru-RU" sz="3200" b="1" kern="1200" dirty="0" err="1"/>
            <a:t>лідера</a:t>
          </a:r>
          <a:r>
            <a:rPr lang="ru-RU" sz="3200" b="1" kern="1200" dirty="0"/>
            <a:t>.</a:t>
          </a:r>
          <a:endParaRPr lang="ru-UA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200" b="1" kern="1200" dirty="0"/>
        </a:p>
      </dsp:txBody>
      <dsp:txXfrm>
        <a:off x="14020586" y="6865518"/>
        <a:ext cx="8597604" cy="507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Авторство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«Важная цитата»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Вид под углом снизу на фасад современного здания с алюминиевыми дисками под ясным голубым небом"/>
          <p:cNvSpPr>
            <a:spLocks noGrp="1"/>
          </p:cNvSpPr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Вид под углом снизу на современное изогнутое здание под облачным небом"/>
          <p:cNvSpPr>
            <a:spLocks noGrp="1"/>
          </p:cNvSpPr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Вид изнутри современного белого здания со стеклянными панелями на ясное небо с редкими облаками"/>
          <p:cNvSpPr>
            <a:spLocks noGrp="1"/>
          </p:cNvSpPr>
          <p:nvPr>
            <p:ph type="pic" idx="23"/>
          </p:nvPr>
        </p:nvSpPr>
        <p:spPr>
          <a:xfrm>
            <a:off x="-124636" y="1270000"/>
            <a:ext cx="16840170" cy="1124371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Вид под углом снизу на башню Азади в Тегеране (Иран) на фоне безоблачного ясного неба"/>
          <p:cNvSpPr>
            <a:spLocks noGrp="1"/>
          </p:cNvSpPr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Вид изнутри каменной конструкции на лестницу и ясное голубое небо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овременное белое здание со стеклянными панелями на фоне ясного голубого неба"/>
          <p:cNvSpPr>
            <a:spLocks noGrp="1"/>
          </p:cNvSpPr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Текст пункта на слайде</a:t>
            </a:r>
          </a:p>
        </p:txBody>
      </p:sp>
      <p:sp>
        <p:nvSpPr>
          <p:cNvPr id="62" name="Небольшая часть современного моста в виде ракушки в Циндао (Шаньдун, Китай) под небом с редкими облаками"/>
          <p:cNvSpPr>
            <a:spLocks noGrp="1"/>
          </p:cNvSpPr>
          <p:nvPr>
            <p:ph type="pic" idx="22"/>
          </p:nvPr>
        </p:nvSpPr>
        <p:spPr>
          <a:xfrm>
            <a:off x="9271000" y="1263847"/>
            <a:ext cx="16773843" cy="11188206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Подзаголовок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Темы повестки дня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324597"/>
              </p:ext>
            </p:extLst>
          </p:nvPr>
        </p:nvGraphicFramePr>
        <p:xfrm>
          <a:off x="487216" y="238991"/>
          <a:ext cx="23536566" cy="1286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716782"/>
              </p:ext>
            </p:extLst>
          </p:nvPr>
        </p:nvGraphicFramePr>
        <p:xfrm>
          <a:off x="219361" y="0"/>
          <a:ext cx="23845984" cy="137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61220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641319"/>
              </p:ext>
            </p:extLst>
          </p:nvPr>
        </p:nvGraphicFramePr>
        <p:xfrm>
          <a:off x="269008" y="218208"/>
          <a:ext cx="23845984" cy="1331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6990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099818"/>
              </p:ext>
            </p:extLst>
          </p:nvPr>
        </p:nvGraphicFramePr>
        <p:xfrm>
          <a:off x="206661" y="0"/>
          <a:ext cx="23588519" cy="1331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8867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524669"/>
              </p:ext>
            </p:extLst>
          </p:nvPr>
        </p:nvGraphicFramePr>
        <p:xfrm>
          <a:off x="269007" y="218208"/>
          <a:ext cx="23588519" cy="1331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71037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781183"/>
              </p:ext>
            </p:extLst>
          </p:nvPr>
        </p:nvGraphicFramePr>
        <p:xfrm>
          <a:off x="269007" y="218208"/>
          <a:ext cx="23588519" cy="1331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1240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138104"/>
              </p:ext>
            </p:extLst>
          </p:nvPr>
        </p:nvGraphicFramePr>
        <p:xfrm>
          <a:off x="219361" y="426027"/>
          <a:ext cx="23845984" cy="1286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C520CB-09E3-9008-670B-F40F683DF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1378" y="7553579"/>
            <a:ext cx="6800850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895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575730"/>
              </p:ext>
            </p:extLst>
          </p:nvPr>
        </p:nvGraphicFramePr>
        <p:xfrm>
          <a:off x="0" y="124691"/>
          <a:ext cx="23845984" cy="137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53844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328786"/>
              </p:ext>
            </p:extLst>
          </p:nvPr>
        </p:nvGraphicFramePr>
        <p:xfrm>
          <a:off x="219361" y="0"/>
          <a:ext cx="23845984" cy="1348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8230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409551"/>
              </p:ext>
            </p:extLst>
          </p:nvPr>
        </p:nvGraphicFramePr>
        <p:xfrm>
          <a:off x="219361" y="0"/>
          <a:ext cx="23845984" cy="13289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4337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657719"/>
              </p:ext>
            </p:extLst>
          </p:nvPr>
        </p:nvGraphicFramePr>
        <p:xfrm>
          <a:off x="219361" y="0"/>
          <a:ext cx="23845984" cy="1357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5366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994670"/>
              </p:ext>
            </p:extLst>
          </p:nvPr>
        </p:nvGraphicFramePr>
        <p:xfrm>
          <a:off x="219361" y="426027"/>
          <a:ext cx="23845984" cy="1286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31890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44647"/>
              </p:ext>
            </p:extLst>
          </p:nvPr>
        </p:nvGraphicFramePr>
        <p:xfrm>
          <a:off x="219361" y="426027"/>
          <a:ext cx="23845984" cy="1286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5068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1A187F-AA24-A566-38A0-7E75B120D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847648"/>
              </p:ext>
            </p:extLst>
          </p:nvPr>
        </p:nvGraphicFramePr>
        <p:xfrm>
          <a:off x="219361" y="145473"/>
          <a:ext cx="23845984" cy="1314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9915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3_DynamicLight">
  <a:themeElements>
    <a:clrScheme name="33_DynamicLight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3_DynamicLight">
  <a:themeElements>
    <a:clrScheme name="33_Dynamic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1070</Words>
  <Application>Microsoft Office PowerPoint</Application>
  <PresentationFormat>Произвольный</PresentationFormat>
  <Paragraphs>113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Helvetica Neue</vt:lpstr>
      <vt:lpstr>Helvetica Neue Medium</vt:lpstr>
      <vt:lpstr>33_DynamicLight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</dc:title>
  <cp:lastModifiedBy>User</cp:lastModifiedBy>
  <cp:revision>66</cp:revision>
  <dcterms:modified xsi:type="dcterms:W3CDTF">2023-07-14T16:36:40Z</dcterms:modified>
</cp:coreProperties>
</file>