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1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3" r:id="rId23"/>
    <p:sldId id="275" r:id="rId24"/>
    <p:sldId id="276" r:id="rId25"/>
    <p:sldId id="283" r:id="rId26"/>
    <p:sldId id="282" r:id="rId27"/>
    <p:sldId id="280" r:id="rId28"/>
    <p:sldId id="277" r:id="rId29"/>
    <p:sldId id="278" r:id="rId30"/>
    <p:sldId id="279" r:id="rId31"/>
    <p:sldId id="281" r:id="rId32"/>
    <p:sldId id="284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B5B0512-8D32-443D-87F4-6CEE7C0F4FB2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4"/>
            <p14:sldId id="261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3"/>
            <p14:sldId id="275"/>
            <p14:sldId id="276"/>
            <p14:sldId id="283"/>
            <p14:sldId id="282"/>
            <p14:sldId id="280"/>
            <p14:sldId id="277"/>
            <p14:sldId id="278"/>
            <p14:sldId id="279"/>
            <p14:sldId id="281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presProps" Target="pres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469DEA-5F0F-E51A-FEF6-F6CC983A7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96C128B-5285-19BB-4276-B677AC8A7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7F0ADD-A855-7411-8DF3-38EE0048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3241EE-E5E6-F482-9DCD-336197DE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A7267A-931C-35E9-4E73-670641C5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60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9E7C0-CD75-DCBD-4D50-30F74C38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12E7AF3-EBC2-F768-F644-03B39CE84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18EC81-28F8-91A1-E98D-F3548343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1B528D-CF8D-C3D0-CBED-C02F409F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FDCA90-D979-4C5A-6C4D-81B8BDD7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83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2C943D0-C8F6-164E-DD20-1D5337240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5C007C1-A3F9-72BA-C37F-75BA65F20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4BCB9D-075B-8421-7CD3-91461290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B8A39E-E154-3690-D2F9-3CBD9116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F690D3-0AEC-7493-D15B-32474935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92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3E10BC-E6E1-7F2C-F7A9-0AAF4BA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B37E3A-E3DE-5CE9-1803-EF7C946A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61E986A-E110-13AA-C791-07CB9196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279933-7B1D-8DBE-E18F-78DF1DCD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F47428-598C-8CF5-6E15-2F9ABDA5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39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E33234-AA6C-883A-6DE4-E415202A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D63D8A-E9D3-6D64-0600-E53ECDD3C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CB0D3A-04F3-3925-B392-83BFA54B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729C531-D06E-0420-E1C1-1CB263A0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259170-615E-B4F0-1B37-F8EA0C20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97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25FFD8-59FD-49BE-68B4-A2A0F683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2EB226-4108-6733-8AB7-D9CBA77C0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97F1E78-3D0A-51AA-955D-0CA6EC9EF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3B271EF-1DC8-910F-E6F5-8CB6A365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EED77FC-3F7C-1678-6989-40F82978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A151EB6-6B0D-19FA-A4BB-E1BC936B5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23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6EB0E7-2594-316A-3011-2332F6C9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22B172-83A1-9BAD-8943-86DFFB72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066507-5611-9434-EA9D-0ABF7572E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E4181B1-CBB6-846D-CEA5-9176ACAF3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CD4E3B7-38CE-B14E-FEEA-AB06B6EB3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A678FE8-79F9-C8D4-824F-75AE43CE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F3C3F1C-10F7-E0C9-31F2-01849A2C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AF87DEC-27E1-A8FF-D556-31666846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55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D66C20-3B22-3E3E-0E00-CB9CC68BE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BA59FC5-8551-FCCB-5F4F-0D90C780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1383783-BBCA-F25C-9EC4-3616F465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4B8B28-D8D5-A4F4-BF60-4E029B05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42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B50CD32-FAD6-17BF-DFED-29517699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29E30B9-B743-EEE0-8EF9-09DE1A21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05F779-3F72-3788-4340-AD85B0C6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226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73014-0AE1-E9C8-5213-402D22D7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C2FC55-6373-58E9-5B67-F1C756465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34FDE0-98AA-3C80-D4A4-805621240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B11664-2D3B-4944-E710-6A619470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4C0642A-8500-167A-BED9-CDE30617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A55CB4-76AD-23CC-C8A9-AD92B50A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68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D4E5EC-B26B-74D1-8276-817B998E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0C867AA-5C94-411B-C41A-D3989DA33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A26876-35B3-527C-610B-3BBB7D38E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84D53D-5591-4466-23CC-02BC2F26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5AB4F1-991A-75F8-171B-01636DCC1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E91FCD2-41CC-9BD8-1512-21560A09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51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6755209-63DC-8D1B-91C7-EDCEFD06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CE1F3A-3AF5-D2A6-F193-6E51185B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1CF3D2-8EA3-47ED-ADD9-0CB71D2CE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E196-6E2C-4ED4-99A2-28497F7D0BFC}" type="datetimeFigureOut">
              <a:rPr lang="pl-PL" smtClean="0"/>
              <a:t>09.11.2023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A14791-4B81-DBBB-7C9E-44163EAD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014763-CF74-E156-3DBD-A41822ABD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DC14-BB6C-41AC-9EFF-3A61E2FD7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31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4557E0-6D31-E171-3525-06B763638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8215"/>
            <a:ext cx="9144000" cy="1909763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День незалежності у Польщі – історія і сучасність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878B967-3A08-C026-4B4A-028E70345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6165"/>
            <a:ext cx="9144000" cy="143783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Домініка Боровська-Добровольська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Університет ім. Адама Міцкевича у Познані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14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9" y="2543338"/>
            <a:ext cx="4770437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1918 – </a:t>
            </a:r>
            <a:r>
              <a:rPr lang="uk-UA" dirty="0">
                <a:solidFill>
                  <a:schemeClr val="bg1"/>
                </a:solidFill>
              </a:rPr>
              <a:t>Чотирнадцять пунктів Вільсона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F2FA7FD-5FAA-3652-1985-D2BF8BD33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715" y="0"/>
            <a:ext cx="4743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40" y="2543338"/>
            <a:ext cx="4770437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1919 – Версальський договір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B7E9719-9910-8E7E-E138-8B7D4F733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45"/>
          <a:stretch/>
        </p:blipFill>
        <p:spPr>
          <a:xfrm>
            <a:off x="5047477" y="0"/>
            <a:ext cx="714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5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89" y="2543338"/>
            <a:ext cx="5891596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1919</a:t>
            </a:r>
            <a:r>
              <a:rPr lang="pl-PL" dirty="0">
                <a:solidFill>
                  <a:schemeClr val="bg1"/>
                </a:solidFill>
              </a:rPr>
              <a:t>-21</a:t>
            </a:r>
            <a:r>
              <a:rPr lang="uk-UA" dirty="0">
                <a:solidFill>
                  <a:schemeClr val="bg1"/>
                </a:solidFill>
              </a:rPr>
              <a:t> – формування території ІІ Речі Посполітої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A251DCC-92E2-4B50-9F6A-B156DC4F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685" y="0"/>
            <a:ext cx="5949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83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57" y="2543337"/>
            <a:ext cx="5789046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Вибір дати для Дня Незалежності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50" name="Picture 2" descr="Fragment artykułu z Kurjera Warszawskiego informujący o przybyciu Józefa Piłsudskiego (domena publiczna)">
            <a:extLst>
              <a:ext uri="{FF2B5EF4-FFF2-40B4-BE49-F238E27FC236}">
                <a16:creationId xmlns:a16="http://schemas.microsoft.com/office/drawing/2014/main" id="{883898E5-1612-DE06-252D-F930F889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17" y="-1"/>
            <a:ext cx="49000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43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B97DD8B-FD58-ABE6-4A82-4BBCA44F9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5" y="0"/>
            <a:ext cx="9430546" cy="69031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64" y="2543338"/>
            <a:ext cx="5823336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1937 – </a:t>
            </a:r>
            <a:r>
              <a:rPr lang="uk-UA" dirty="0">
                <a:solidFill>
                  <a:schemeClr val="bg1"/>
                </a:solidFill>
              </a:rPr>
              <a:t>перше святкування Дня Незалежності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11 листопада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0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32" y="304801"/>
            <a:ext cx="10928736" cy="154305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ІІ світова війна – заборона святкування Дня Незалежності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248F65-A28E-4688-7EBE-586C0EF6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83" y="1607063"/>
            <a:ext cx="6929171" cy="494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9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683A31C-F83A-23D2-249E-CFD2DA17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75"/>
          <a:stretch/>
        </p:blipFill>
        <p:spPr>
          <a:xfrm>
            <a:off x="4687765" y="0"/>
            <a:ext cx="7504235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50" y="2543338"/>
            <a:ext cx="5069396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І Бронетанкова Дивізія святкує 11 листопада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у Нідерландах, 1944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61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8698B6F-7D49-016A-3F3A-B1D1BEC8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0"/>
            <a:ext cx="10286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57" y="2543338"/>
            <a:ext cx="3783877" cy="177132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uk-UA" sz="4000" dirty="0">
                <a:solidFill>
                  <a:schemeClr val="bg1"/>
                </a:solidFill>
              </a:rPr>
              <a:t>Польська Народна Республіка – продовження заборони свята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72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35" y="2543338"/>
            <a:ext cx="3741148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Роль Солідарності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ADA1C3-C5BC-2B0B-36D3-B4691B32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0"/>
            <a:ext cx="507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55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D57E4E9-1B40-8776-D12A-7B40331EA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63"/>
          <a:stretch/>
        </p:blipFill>
        <p:spPr>
          <a:xfrm>
            <a:off x="4195361" y="0"/>
            <a:ext cx="799664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35" y="2543338"/>
            <a:ext cx="3741148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11.11.1980 – маніфестація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з нагоди Дня Незалежності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у Гданську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5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68" y="2543338"/>
            <a:ext cx="4770437" cy="1771324"/>
          </a:xfrm>
          <a:solidFill>
            <a:schemeClr val="tx1"/>
          </a:solidFill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1795 – третій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поділ Речі Посполітої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B089551-C078-11C3-0DEA-003A5BDE2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0"/>
            <a:ext cx="6583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3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78A1DD0-141D-65A3-B2B3-15618976F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72"/>
          <a:stretch/>
        </p:blipFill>
        <p:spPr>
          <a:xfrm>
            <a:off x="4985141" y="0"/>
            <a:ext cx="7206859" cy="68623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49" y="2543338"/>
            <a:ext cx="4766643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15.02.1989 –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Закон про признання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11 листопада Національним Днем Незалежності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9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49" y="2543338"/>
            <a:ext cx="4766643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</a:rPr>
              <a:t>15.02.1989 –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Закон про признання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11 листопада Національним Днем Незалежності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50" name="Picture 2" descr="W całej Polsce odbyły się obchody Narodowego Święta Niepodległości | Serwis  Samorządowy PAP">
            <a:extLst>
              <a:ext uri="{FF2B5EF4-FFF2-40B4-BE49-F238E27FC236}">
                <a16:creationId xmlns:a16="http://schemas.microsoft.com/office/drawing/2014/main" id="{02FC421C-3BE9-349B-C6C3-13F102C6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2"/>
            <a:ext cx="12192000" cy="68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40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AC452-7291-84C2-BF4C-3734F255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52722E-FEF4-952A-10E3-06052905B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Tak wyglądały obchody Święta Niepodległości [ZDJĘCIA] - GazetaPrawna.pl">
            <a:extLst>
              <a:ext uri="{FF2B5EF4-FFF2-40B4-BE49-F238E27FC236}">
                <a16:creationId xmlns:a16="http://schemas.microsoft.com/office/drawing/2014/main" id="{C1CC0B0E-4835-9DD5-BA37-A691783DF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3" b="45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9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5E7FE3-49FC-BCA7-12D2-0D23D37BC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1CF073-6AC5-3608-E01F-13A185DA5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Obchody Narodowego Święta Niepodległości \ Aktualności \ Wydarzenia \  Oficjalna strona Prezydenta Rzeczypospolitej Polskiej">
            <a:extLst>
              <a:ext uri="{FF2B5EF4-FFF2-40B4-BE49-F238E27FC236}">
                <a16:creationId xmlns:a16="http://schemas.microsoft.com/office/drawing/2014/main" id="{161660BB-CDD9-21BE-D7FE-E61B0E89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10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DB689C-CD05-BBB5-94C5-570D6677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AD1C9E-6811-F901-A30E-1193EB068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Udział Prezydenta w obchodach Narodowego Święta Niepodległości [PL/ENG] \  Aktualności \ Polityka historyczna \ 100. Rocznica Odzyskania  Niepodległości RP \ Aktualności \ Oficjalna strona Prezydenta  Rzeczypospolitej Polskiej">
            <a:extLst>
              <a:ext uri="{FF2B5EF4-FFF2-40B4-BE49-F238E27FC236}">
                <a16:creationId xmlns:a16="http://schemas.microsoft.com/office/drawing/2014/main" id="{50E9591E-FE15-92D7-98C0-BCA93DB0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732"/>
            <a:ext cx="12192000" cy="81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7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FE82ED-B202-DFCD-1362-ABAF4AC4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F31F78-482D-2777-738D-7CA1DB7A0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Obchody Święta Niepodległości – 11 listopada 2019 - Aktualności - Instytut  Pamięci Narodowej">
            <a:extLst>
              <a:ext uri="{FF2B5EF4-FFF2-40B4-BE49-F238E27FC236}">
                <a16:creationId xmlns:a16="http://schemas.microsoft.com/office/drawing/2014/main" id="{3F33C091-F6BA-A53C-DD06-325DEDEC7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40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8A4CFF-4D02-E8A1-D601-871E0527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91E965-A365-E1F2-0536-2538D17ED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Święto Niepodległości 2022. Obchody 11 listopada w Warszawie">
            <a:extLst>
              <a:ext uri="{FF2B5EF4-FFF2-40B4-BE49-F238E27FC236}">
                <a16:creationId xmlns:a16="http://schemas.microsoft.com/office/drawing/2014/main" id="{213E4313-3CB1-90C0-7B3D-A78E0279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354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E28DB0-2E93-B085-3CBE-2E8F91633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892E79-144D-20FA-A0CF-64E44EDBB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11 listopada. Co robić w Święto Niepodległości? Obchody na wesoło i poważnie">
            <a:extLst>
              <a:ext uri="{FF2B5EF4-FFF2-40B4-BE49-F238E27FC236}">
                <a16:creationId xmlns:a16="http://schemas.microsoft.com/office/drawing/2014/main" id="{E6DD9978-6350-9B20-EA7C-05BD9BDB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6984"/>
            <a:ext cx="12192000" cy="81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553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D56BFC-DD40-15C3-B13B-B1690CC3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E371F9-420F-5389-BA72-23F65ED1C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eny rogali świętomarcińskich biją rekordy. Za kilogram trzeba zapłacić  nawet 137 złotych! - Poznań, ESKA.pl">
            <a:extLst>
              <a:ext uri="{FF2B5EF4-FFF2-40B4-BE49-F238E27FC236}">
                <a16:creationId xmlns:a16="http://schemas.microsoft.com/office/drawing/2014/main" id="{70B968DE-020C-A51C-15C4-4EE71DB5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142"/>
            <a:ext cx="12192000" cy="81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5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4557E0-6D31-E171-3525-06B763638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8215"/>
            <a:ext cx="9144000" cy="1909763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Дуже дякую за увагу!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878B967-3A08-C026-4B4A-028E70345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0883" y="6011967"/>
            <a:ext cx="6771118" cy="846033"/>
          </a:xfrm>
        </p:spPr>
        <p:txBody>
          <a:bodyPr/>
          <a:lstStyle/>
          <a:p>
            <a:pPr algn="r"/>
            <a:r>
              <a:rPr lang="uk-UA" dirty="0">
                <a:solidFill>
                  <a:schemeClr val="bg1"/>
                </a:solidFill>
              </a:rPr>
              <a:t>Домініка Боровська-Добровольська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Університет ім. Адама Міцкевича у Познані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5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9" y="2543338"/>
            <a:ext cx="4770437" cy="177132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</a:rPr>
              <a:t>1830 – листопадове повстання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E47C67-07EF-4BDD-B567-9D5DB26B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133" y="0"/>
            <a:ext cx="1084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77" y="2543337"/>
            <a:ext cx="4770437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18</a:t>
            </a:r>
            <a:r>
              <a:rPr lang="pl-PL" dirty="0">
                <a:solidFill>
                  <a:schemeClr val="bg1"/>
                </a:solidFill>
              </a:rPr>
              <a:t>63</a:t>
            </a:r>
            <a:r>
              <a:rPr lang="uk-UA" dirty="0">
                <a:solidFill>
                  <a:schemeClr val="bg1"/>
                </a:solidFill>
              </a:rPr>
              <a:t> – січневе повстання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A77E52-6105-0335-4EF2-EFF85785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824" y="0"/>
            <a:ext cx="124690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3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16" y="2543337"/>
            <a:ext cx="4770437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1914-1918 –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І світова війна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9FE6D6-0A63-FC70-CC3D-987A4C2B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29" y="-37737"/>
            <a:ext cx="12606315" cy="69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2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9" y="365125"/>
            <a:ext cx="9561218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Батьки польської незалежності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D7EAD13-2C34-FFDD-AD9A-63EE67B0E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5134"/>
            <a:ext cx="12192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9" y="2381932"/>
            <a:ext cx="4770437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Юзеф Пілсудський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329710-E329-55A2-6EDC-8D99F636F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1" r="12783"/>
          <a:stretch/>
        </p:blipFill>
        <p:spPr>
          <a:xfrm>
            <a:off x="4943475" y="0"/>
            <a:ext cx="7248526" cy="68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5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2543338"/>
            <a:ext cx="4770437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Роман Дмовський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26BDF55-294F-4E63-1FF4-88E9F601E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7"/>
          <a:stretch/>
        </p:blipFill>
        <p:spPr>
          <a:xfrm>
            <a:off x="5153025" y="0"/>
            <a:ext cx="7038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BC8B5-46FF-8B37-E179-80AFD435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6" y="2543338"/>
            <a:ext cx="4770437" cy="17713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Ігнацій Ян Падеревський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3107EF-B832-4F63-17E2-CD16E90A3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33"/>
          <a:stretch/>
        </p:blipFill>
        <p:spPr>
          <a:xfrm>
            <a:off x="4593318" y="0"/>
            <a:ext cx="759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668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FA920FCB02F994A897E5147CC172D6A" ma:contentTypeVersion="10" ma:contentTypeDescription="Utwórz nowy dokument." ma:contentTypeScope="" ma:versionID="18c2441ddaeb5d8058ed4b4ef68abfa6">
  <xsd:schema xmlns:xsd="http://www.w3.org/2001/XMLSchema" xmlns:xs="http://www.w3.org/2001/XMLSchema" xmlns:p="http://schemas.microsoft.com/office/2006/metadata/properties" xmlns:ns3="62897bbb-aa72-4a98-99bd-0c85bb0496d2" xmlns:ns4="390201ec-9aa0-4ffb-82e4-5806bae8da6c" targetNamespace="http://schemas.microsoft.com/office/2006/metadata/properties" ma:root="true" ma:fieldsID="b4decff275b672e2b1c2e71e4c925c1b" ns3:_="" ns4:_="">
    <xsd:import namespace="62897bbb-aa72-4a98-99bd-0c85bb0496d2"/>
    <xsd:import namespace="390201ec-9aa0-4ffb-82e4-5806bae8da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97bbb-aa72-4a98-99bd-0c85bb049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201ec-9aa0-4ffb-82e4-5806bae8da6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2897bbb-aa72-4a98-99bd-0c85bb0496d2" xsi:nil="true"/>
  </documentManagement>
</p:properties>
</file>

<file path=customXml/itemProps1.xml><?xml version="1.0" encoding="utf-8"?>
<ds:datastoreItem xmlns:ds="http://schemas.openxmlformats.org/officeDocument/2006/customXml" ds:itemID="{0C0D19AB-8C19-456B-BA67-EFEE91B8426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2897bbb-aa72-4a98-99bd-0c85bb0496d2"/>
    <ds:schemaRef ds:uri="390201ec-9aa0-4ffb-82e4-5806bae8da6c"/>
  </ds:schemaRefs>
</ds:datastoreItem>
</file>

<file path=customXml/itemProps2.xml><?xml version="1.0" encoding="utf-8"?>
<ds:datastoreItem xmlns:ds="http://schemas.openxmlformats.org/officeDocument/2006/customXml" ds:itemID="{6B88FD25-B885-4687-9465-0ED05EFED2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ECCDCD-2D19-4D85-BE1A-5B95C06AE219}">
  <ds:schemaRefs>
    <ds:schemaRef ds:uri="http://schemas.microsoft.com/office/2006/metadata/properties"/>
    <ds:schemaRef ds:uri="http://www.w3.org/2000/xmlns/"/>
    <ds:schemaRef ds:uri="62897bbb-aa72-4a98-99bd-0c85bb0496d2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158</Words>
  <Application>Microsoft Office PowerPoint</Application>
  <PresentationFormat>Panoramiczny</PresentationFormat>
  <Paragraphs>24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День незалежності у Польщі – історія і сучасність</vt:lpstr>
      <vt:lpstr>1795 – третій поділ Речі Посполітої</vt:lpstr>
      <vt:lpstr>1830 – листопадове повстання</vt:lpstr>
      <vt:lpstr>1863 – січневе повстання</vt:lpstr>
      <vt:lpstr>1914-1918 –  І світова війна</vt:lpstr>
      <vt:lpstr>Батьки польської незалежності</vt:lpstr>
      <vt:lpstr>Юзеф Пілсудський</vt:lpstr>
      <vt:lpstr>Роман Дмовський</vt:lpstr>
      <vt:lpstr>Ігнацій Ян Падеревський</vt:lpstr>
      <vt:lpstr>1918 – Чотирнадцять пунктів Вільсона</vt:lpstr>
      <vt:lpstr>1919 – Версальський договір</vt:lpstr>
      <vt:lpstr>1919-21 – формування території ІІ Речі Посполітої</vt:lpstr>
      <vt:lpstr>Вибір дати для Дня Незалежності</vt:lpstr>
      <vt:lpstr>1937 – перше святкування Дня Незалежності  11 листопада</vt:lpstr>
      <vt:lpstr>ІІ світова війна – заборона святкування Дня Незалежності</vt:lpstr>
      <vt:lpstr>І Бронетанкова Дивізія святкує 11 листопада  у Нідерландах, 1944 </vt:lpstr>
      <vt:lpstr>Польська Народна Республіка – продовження заборони свята</vt:lpstr>
      <vt:lpstr>Роль Солідарності</vt:lpstr>
      <vt:lpstr>11.11.1980 – маніфестація  з нагоди Дня Незалежності  у Гданську</vt:lpstr>
      <vt:lpstr>15.02.1989 –  Закон про признання  11 листопада Національним Днем Незалежності</vt:lpstr>
      <vt:lpstr>15.02.1989 –  Закон про признання  11 листопада Національним Днем Незалежності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Дуже 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незалежності у Польщі – історія і сучасність</dc:title>
  <dc:creator>Dominika Borowska-Dobrowolska</dc:creator>
  <cp:lastModifiedBy>Dominika Dobrowolska</cp:lastModifiedBy>
  <cp:revision>6</cp:revision>
  <dcterms:created xsi:type="dcterms:W3CDTF">2023-11-04T22:13:50Z</dcterms:created>
  <dcterms:modified xsi:type="dcterms:W3CDTF">2023-11-09T08:17:12Z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0x010100CFA920FCB02F994A897E5147CC172D6A</vt:lpwstr>
  </property>
</Properties>
</file>