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387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758" y="48"/>
      </p:cViewPr>
      <p:guideLst>
        <p:guide orient="horz" pos="2122"/>
        <p:guide pos="38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  <a:t>25.02.2026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  <a:t>25.02.2026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  <a:t>25.02.2026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  <a:t>25.02.2026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/>
              <a:t>Образец текста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/>
              <a:t>Образец текста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/>
              <a:t>Образец текста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/>
              <a:t>Образец текста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/>
              <a:t>Образец текста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  <a:t>25.02.2026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  <a:t>25.02.2026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  <a:t>25.02.2026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  <a:t>25.02.2026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  <a:t>25.02.2026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  <a:t>25.02.2026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295275" y="291177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Бізнес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uk-UA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законодавство</a:t>
            </a:r>
            <a:r>
              <a:rPr lang="uk-UA" b="1" dirty="0">
                <a:sym typeface="+mn-ea"/>
              </a:rPr>
              <a:t> </a:t>
            </a:r>
            <a:endParaRPr lang="uk-UA" b="1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267075"/>
            <a:ext cx="7296150" cy="3344545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Загальнотеоретична характеристика суб’єктів бізнесу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Правові основи створення бізнесу в Україні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Майнові відносини в бізнесі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підприємницькою юридичною особою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Інтелектуальна власність у бізнесі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бізнес в Україні та світі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Припинення бізнесу</a:t>
            </a:r>
          </a:p>
          <a:p>
            <a:pPr marL="342900" indent="-342900">
              <a:lnSpc>
                <a:spcPct val="10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Захист прав суб’єктів бізнес-сфери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647825"/>
            <a:ext cx="3727450" cy="730885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/>
              <a:t>Викладач: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 кафедри конституційного та адміністративного права</a:t>
            </a:r>
            <a:endParaRPr lang="ru-RU" sz="1600" dirty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606675"/>
            <a:ext cx="3727450" cy="40055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вивчення дисципліни “</a:t>
            </a:r>
            <a:r>
              <a:rPr lang="en-US" alt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alt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alt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нодавство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здобувач вищої освіти повинен</a:t>
            </a:r>
            <a:r>
              <a:rPr lang="uk-UA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вміти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 застосовувати законодавство, що регулює суспільні відносини у галузі бізнес-права; складати установчі документи та інші локальні акти підприємницьких юридичних осіб; готувати пакет документів, необхідних для скликання, проведення та юридичного оформлення засідання загальних зборів юридичної особи; надавати правові висновки щодо змісту та порядку укладення договорів у бізнесі; аналізувати практичні проблеми та колізії чинного законодавства </a:t>
            </a: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93895" y="1301115"/>
            <a:ext cx="7402830" cy="164211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fontScale="90000"/>
          </a:bodyPr>
          <a:lstStyle/>
          <a:p>
            <a:pPr algn="just">
              <a:lnSpc>
                <a:spcPct val="100000"/>
              </a:lnSpc>
              <a:spcBef>
                <a:spcPct val="0"/>
              </a:spcBef>
            </a:pPr>
            <a:endParaRPr lang="en-US" alt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latinLnBrk="0" hangingPunct="1">
              <a:lnSpc>
                <a:spcPct val="100000"/>
              </a:lnSpc>
              <a:spcBef>
                <a:spcPct val="0"/>
              </a:spcBef>
            </a:pPr>
            <a:r>
              <a:rPr lang="en-US" alt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вивчення курсу – опанування студентами теоретичних знань і формування у них практичних умінь та навичок щодо самостійного розв’язання практичних проблем, пов’язаних із бізнес-правом, зокрема питанням заснування та припинення підприємницьких юридичних осіб, фізичних осіб-підприємців, майнових відносин у бізнесі, особливостей провадження електронного бізнесу, управління бізнес-структурами, їх припинення тощо, вивчення вітчизняної законодавчої бази, що регулює суспільні відносини у галузі бізнес-права.</a:t>
            </a:r>
          </a:p>
          <a:p>
            <a:pPr marL="0" indent="0" algn="just" eaLnBrk="1" latinLnBrk="0" hangingPunct="1">
              <a:lnSpc>
                <a:spcPct val="100000"/>
              </a:lnSpc>
              <a:spcBef>
                <a:spcPct val="0"/>
              </a:spcBef>
            </a:pPr>
            <a:endParaRPr lang="en-US" alt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33375" y="395287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Бізнес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-</a:t>
            </a:r>
            <a:r>
              <a:rPr lang="uk-UA" altLang="en-US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законодавство</a:t>
            </a:r>
            <a:r>
              <a:rPr lang="uk-UA" b="1" dirty="0"/>
              <a:t> </a:t>
            </a:r>
            <a:endParaRPr lang="ru-RU" b="1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Оцінювання:</a:t>
            </a: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 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70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балів:</a:t>
            </a: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відповіді та дискусії під час обговорення, вирішення ситуаційних завдань, тестування</a:t>
            </a:r>
            <a:r>
              <a:rPr lang="uk-UA" alt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с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амостійна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робота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дисципліни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uk-UA" altLang="en-US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uk-UA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 відбуваються через систему Moodle.</a:t>
            </a:r>
            <a:endParaRPr lang="en-US" alt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uk-UA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440</Words>
  <Application>Microsoft Office PowerPoint</Application>
  <PresentationFormat>Широкий екран</PresentationFormat>
  <Paragraphs>32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Тема Office</vt:lpstr>
      <vt:lpstr>Бізнес-законодавство </vt:lpstr>
      <vt:lpstr>Бізнес-законодавство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lyzlovaulia4@gmail.com</cp:lastModifiedBy>
  <cp:revision>60</cp:revision>
  <dcterms:created xsi:type="dcterms:W3CDTF">2020-10-01T12:50:00Z</dcterms:created>
  <dcterms:modified xsi:type="dcterms:W3CDTF">2026-02-25T11:34:30Z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938D78A361054D4689A8A0B406C74258_13</vt:lpwstr>
  </property>
  <property fmtid="{D5CDD505-2E9C-101B-9397-08002B2CF9AE}" pid="3" name="KSOProductBuildVer">
    <vt:lpwstr>1033-12.2.0.23196</vt:lpwstr>
  </property>
</Properties>
</file>